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6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7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8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9.xml" ContentType="application/inkml+xml"/>
  <Override PartName="/ppt/notesSlides/notesSlide42.xml" ContentType="application/vnd.openxmlformats-officedocument.presentationml.notesSlide+xml"/>
  <Override PartName="/ppt/ink/ink10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ink/ink11.xml" ContentType="application/inkml+xml"/>
  <Override PartName="/ppt/notesSlides/notesSlide46.xml" ContentType="application/vnd.openxmlformats-officedocument.presentationml.notesSlide+xml"/>
  <Override PartName="/ppt/ink/ink12.xml" ContentType="application/inkml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ink/ink13.xml" ContentType="application/inkml+xml"/>
  <Override PartName="/ppt/notesSlides/notesSlide49.xml" ContentType="application/vnd.openxmlformats-officedocument.presentationml.notesSlide+xml"/>
  <Override PartName="/ppt/ink/ink14.xml" ContentType="application/inkml+xml"/>
  <Override PartName="/ppt/notesSlides/notesSlide50.xml" ContentType="application/vnd.openxmlformats-officedocument.presentationml.notesSlide+xml"/>
  <Override PartName="/ppt/ink/ink15.xml" ContentType="application/inkml+xml"/>
  <Override PartName="/ppt/notesSlides/notesSlide51.xml" ContentType="application/vnd.openxmlformats-officedocument.presentationml.notesSlide+xml"/>
  <Override PartName="/ppt/ink/ink16.xml" ContentType="application/inkml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ink/ink17.xml" ContentType="application/inkml+xml"/>
  <Override PartName="/ppt/notesSlides/notesSlide54.xml" ContentType="application/vnd.openxmlformats-officedocument.presentationml.notesSlide+xml"/>
  <Override PartName="/ppt/ink/ink18.xml" ContentType="application/inkml+xml"/>
  <Override PartName="/ppt/notesSlides/notesSlide55.xml" ContentType="application/vnd.openxmlformats-officedocument.presentationml.notesSlide+xml"/>
  <Override PartName="/ppt/ink/ink19.xml" ContentType="application/inkml+xml"/>
  <Override PartName="/ppt/notesSlides/notesSlide56.xml" ContentType="application/vnd.openxmlformats-officedocument.presentationml.notesSlide+xml"/>
  <Override PartName="/ppt/ink/ink20.xml" ContentType="application/inkml+xml"/>
  <Override PartName="/ppt/notesSlides/notesSlide57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sldIdLst>
    <p:sldId id="256" r:id="rId2"/>
    <p:sldId id="394" r:id="rId3"/>
    <p:sldId id="395" r:id="rId4"/>
    <p:sldId id="397" r:id="rId5"/>
    <p:sldId id="396" r:id="rId6"/>
    <p:sldId id="398" r:id="rId7"/>
    <p:sldId id="399" r:id="rId8"/>
    <p:sldId id="377" r:id="rId9"/>
    <p:sldId id="400" r:id="rId10"/>
    <p:sldId id="378" r:id="rId11"/>
    <p:sldId id="381" r:id="rId12"/>
    <p:sldId id="380" r:id="rId13"/>
    <p:sldId id="382" r:id="rId14"/>
    <p:sldId id="379" r:id="rId15"/>
    <p:sldId id="383" r:id="rId16"/>
    <p:sldId id="384" r:id="rId17"/>
    <p:sldId id="385" r:id="rId18"/>
    <p:sldId id="386" r:id="rId19"/>
    <p:sldId id="401" r:id="rId20"/>
    <p:sldId id="387" r:id="rId21"/>
    <p:sldId id="388" r:id="rId22"/>
    <p:sldId id="402" r:id="rId23"/>
    <p:sldId id="389" r:id="rId24"/>
    <p:sldId id="390" r:id="rId25"/>
    <p:sldId id="391" r:id="rId26"/>
    <p:sldId id="392" r:id="rId27"/>
    <p:sldId id="393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23" d="100"/>
          <a:sy n="123" d="100"/>
        </p:scale>
        <p:origin x="29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32:09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20394 9110 1041 0,'0'0'29'0,"0"0"7"0,0 0-28 0,3-6-8 0,0 1 0 0,3 0 0 0,-3-1 36 0,3 1 7 16,-3 0 1-16,0 0 0 0,0-1 18 0,0 1 4 15,0-3 1-15,0 3 0 0,-3-1-13 0,0 1-2 16,0 0-1-16,0 0 0 0,-3-1 4 0,-3 1 1 16,0 2 0-16,0-2 0 0,-3 2-26 0,0 1-5 15,1-1-1-15,-4 0 0 0,0 1-14 0,0 2-10 16,0-3 12-16,0 3-12 0,0 0 8 0,3 0-8 16,-3 0 0-16,0 0 0 0,0 0 0 0,4 3 0 15,-1 2 0-15,0-2 0 0,3 2 0 0,3 3-12 16,-3 0 3-16,6 0 1 0,0 2 8 0,0 1-12 0,6 2 12 15,-3 1-12-15,6-1 12 0,0 0 0 0,0 0 0 0,2 0-8 16,1 1 8-16,0-1-8 0,0-3 8 0,0 4-8 16,3-1 8-16,-3 0 0 0,3 0 0 0,-3 1-8 15,0-4 8-15,-1 6 0 0,1-3 0 0,-3 3 0 16,0-3 0-16,0 1 0 0,-3-1 0 0,-3-3 0 16,0 4 12-16,0-4-1 0,-3 1-1 0,-3-3 0 15,0 2 33-15,0 1 6 0,-3-3 2 0,0 2 0 16,-3-4 5-16,0 2 0 0,0 0 1 0,0 0 0 15,-2-6-27-15,2 4-6 0,-3-6 0 0,3 0-1 16,0 0 13-16,0-3 4 0,0 0 0 0,0-2 0 16,3 0-40-16,0-1-15 0,0 1 1 0,3-3 0 15,0 3-19-15,0-3-4 0,0 0-1 0,3 0-658 16,3-3-132-16</inkml:trace>
  <inkml:trace contextRef="#ctx0" brushRef="#br0" timeOffset="334.5072">20784 8718 1176 0,'0'0'33'0,"0"0"7"0,0 0-32 0,0 0-8 0,0 0 0 0,6 3 0 15,-3 2 65-15,0 3 11 0,0 0 3 0,0 2 0 16,-3 1 4-16,0 2 1 0,3 3 0 0,-3 5 0 16,0 3-22-16,0 3-4 0,-3-4-1 0,0 4 0 15,-3 2-17-15,3-5-3 16,-3 2-1-16,3 1 0 0,0 2-6 0,-2 0-2 0,2 0 0 0,-3 3 0 16,3-6-17-16,-6 11-11 0,3 0 12 0,3-5-12 15,-3 0 10-15,0-3-10 0,3-5 8 0,0-1-8 16,3-4 18-16,0 2-2 0,-3-2 0 0,6-6 0 15,-3 3-43-15,3-3-9 0,-3-2-1 0,3-3-607 16,-3-1-120-16</inkml:trace>
  <inkml:trace contextRef="#ctx0" brushRef="#br0" timeOffset="934.0718">20680 9208 1346 0,'0'0'29'0,"0"0"7"0,0 0 0 0,0 0 3 0,0 0-31 0,0 0-8 16,0 0 0-16,3 2 0 0,6 1 54 0,0-1 10 15,0 1 1-15,0 0 1 0,-3-1-34 0,6 1-8 16,3 0 0-16,0-3-1 0,-4 2-11 0,4 1-3 16,3 0 0-16,-3-3 0 0,3 0-9 0,0 0 8 0,-3 0-8 15,6 0 8-15,-4 0-8 0,1 0 10 0,0-3-10 0,-3 0 10 16,3 1 4-16,-3 2 1 0,0 0 0 0,-3-3 0 15,-4 0-15-15,4 3-15 0,-3 0 3 0,0-2 1 16,-3 2 11-16,-6 0 0 0,0 0 8 0,0 0-8 16,0 0 8-16,0 0-8 0,0 0 8 0,0 0-8 15,0 0 28-15,-3 8 2 0,0 0 0 0,0 0 0 16,-3 2 14-16,3 1 2 0,-3 2 1 0,-3-2 0 16,3 2-26-16,-2-3-5 0,2 4 0 0,-3-1-1 15,3 0-7-15,0-2-8 0,0 2 11 0,0-3-11 16,6 1 14-16,-3 0-4 0,0-1-1 0,3 1 0 15,0-3 3-15,3 0 1 0,0 0 0 0,0-3 0 16,3 0-1-16,0 0 0 0,-6-5 0 0,9 0 0 16,0 0 2-16,0 0 0 0,-4-2 0 0,4-3 0 15,0-3-1-15,3 0 0 0,-3 0 0 0,0-3 0 16,3 1-13-16,-3-1 8 0,-3-2-8 0,3 2 0 16,-3 1 8-16,0-4-8 0,0 4 0 0,0-1 9 0,0 1-9 0,-3 2 0 15,-3 2 0-15,3 1 8 0,-3 5-8 0,0 0 0 16,0 0 0-16,0 0 0 0,0 0-22 0,0 0 3 15,0 0 1-15,3 5 0 0,-1 3 6 0,-2-2 2 16,3 2 0-16,-3-1 0 0,3 4 10 0,0-6-8 16,0 3 8-16,0 0-8 0,3 0 8 0,-3 0 0 15,3-3 0-15,-3 1 0 0,3-1 0 0,0 0 0 16,3-2 0-16,-3 0-8 0,0-3 8 0,3 0 0 16,0-3 8-16,0 0-8 0,0 1 0 0,0-4 0 0,0-2-12 15,-1 0 4 1,4 0-31-16,0-5-5 0,0 0-2 0,0-3 0 15,3-5-119-15,0 0-24 0,-6-6-5 0</inkml:trace>
  <inkml:trace contextRef="#ctx0" brushRef="#br0" timeOffset="1135.1508">21451 8834 1256 0,'0'0'28'0,"0"0"5"0,0 0 2 0,0 0 0 0,0 0-35 0,0 0 0 0,0 0 0 0,3 8 0 16,0 3 99-16,0 0 13 0,-6 4 2 0,3 1 1 15,3 0-27-15,-3 3-6 0,-3-1-1 0,0 6 0 16,0 2-27-16,3 1-6 0,-3 2 0 0,-3 3-1 15,3 2-15-15,-3-2-4 0,3 0 0 0,0-3 0 16,3 0-13-16,-3-3-3 0,0 1-1 0,0-3 0 16,3-3-11-16,0-3 0 0,-3 1 0 0,0-3 0 15,9-3 0-15,-6 0 0 0,0-5 0 0,-3 3-11 16,3-6-43-16,0-5-9 0,0 0-1 0,0 0-566 16,0 0-113-16</inkml:trace>
  <inkml:trace contextRef="#ctx0" brushRef="#br0" timeOffset="1405.4697">21344 9218 1373 0,'0'0'39'0,"6"-3"9"0,3 3-39 0,0-2-9 15,-9 2 0-15,6-3 0 0,3 1 61 0,0-1 11 16,0 0 1-16,-1 1 1 0,4 2-18 0,0-3-4 16,-3 3-1-16,3 3 0 0,3-3-36 0,-3 2-7 15,0-2-8-15,3 3 11 0,-3 0-3 0,3-1 0 16,-1 1 0-16,-2-1 0 0,3 1-8 0,-3 2-17 0,0 1 4 0,0 2 1 15,-3-3 12-15,-3 3 0 0,3 0 0 0,-3 0 10 16,0 2-10-16,-3 1 0 0,0-1 0 0,0 1 0 16,-3 2 15-16,3-2 7 0,-3-1 2 0,0 1 0 15,-3-3 10-15,3 3 2 0,0-4 1 0,-3-1 0 16,3-1-13-16,0-5-2 0,0 0-1 0,0 0 0 16,0 0-33-16,0 0-8 0,0 0 0 0,0 0-585 15,3-3-117-15</inkml:trace>
  <inkml:trace contextRef="#ctx0" brushRef="#br0" timeOffset="1541.1495">21722 9012 1855 0,'0'0'52'0,"3"-6"12"15,0-2-51-15,0 3-13 0,-3 0 0 0,0 5 0 16,0 0 112-16,0 0 19 0,3-5 4 0,-3 5 1 0,0 0-56 16,0 0-10-16,0 0-2 0,0 0-1 0,0 0-67 0,6 0-11 15,3 0-3-15,-3 2-723 16,3 1-145-16</inkml:trace>
  <inkml:trace contextRef="#ctx0" brushRef="#br0" timeOffset="1800.3071">21996 9136 1584 0,'0'0'35'0,"0"0"7"0,-6 0 2 0,0 0 0 0,0 3-36 0,0-1-8 16,-3 1 0-16,3 2 0 0,-3 1 91 0,0-1 16 0,0 3 3 0,0 0 1 15,4 0-23-15,-4 2-4 16,0 1 0-16,3 2-1 0,0 0-23 0,3 3-5 0,0-3-1 0,3 1 0 16,0 2-22-16,3-3-5 0,0 0-1 0,0 0 0 15,6-2 11-15,0-1 3 0,2 1 0 0,1 0 0 16,0-4-40-16,3-1 0 0,0 2 0 0,3-3-12 16,-3 3 12-16,3-5 0 0,2-1 0 0,1-2-800 15,-3 0-157-15</inkml:trace>
  <inkml:trace contextRef="#ctx0" brushRef="#br0" timeOffset="2184.6187">22749 9144 1429 0,'-6'8'40'0,"6"-8"10"0,3 8-40 0,-3 2-10 0,-6 4 0 0,6 4 0 16,0 1 49-16,-3 2 8 0,0 3 2 0,-3 5 0 15,0 0 5-15,6 0 0 0,0 0 1 0,-6 3 0 16,3 0-13-16,0-1-4 0,3 1 0 0,0-3 0 16,-3 0-24-16,3-2-6 0,-6-3-1 0,9-1 0 15,0-1-17-15,-6-1 0 0,-3-5 8 0,6 0-8 16,0-3 40-16,0-3 4 0,0-4 0 0,-3-1-683 15,3-5-137-15</inkml:trace>
  <inkml:trace contextRef="#ctx0" brushRef="#br0" timeOffset="2468.9266">22624 9178 1746 0,'9'-15'38'0,"-9"15"8"0,3-6 2 0,0-4 1 0,3-1-39 0,0 0-10 0,0 1 0 0,3-1 0 0,0 3 32 0,-1-2 5 15,1 2 1-15,0 0 0 0,9-3 8 0,-9 6 2 16,6 2 0-16,-3-2 0 0,6 2-35 0,-3 6-13 16,-3 2 11-16,-1 6-11 0,4 0 10 0,-3 4-10 15,-3 1 10-15,-6 3-10 0,6-1 12 0,0 4-3 16,-3-1-1-16,-3 3 0 0,-3-3 1 0,-3 2 0 16,0-1 0-16,-3 1 0 0,0-1 7 0,-3-1 2 15,-3-3 0-15,3 3 0 0,3-2 4 0,-6-3 1 16,1 0 0-16,5-3 0 0,0 0-7 0,-3-5-2 15,3-3 0-15,0-2 0 0,-3-3-30 0,9 0-7 16,-9-5-1-16,9-6-658 0,0-2-132 0</inkml:trace>
  <inkml:trace contextRef="#ctx0" brushRef="#br0" timeOffset="2674.8292">23017 8723 1483 0,'0'0'32'0,"0"0"8"0,0 8 0 0,0-8 2 0,0 11-34 0,-3 2-8 0,3 3 0 0,0-3 0 16,-3 3 64-16,3 3 10 0,-3 2 2 0,-3 3 1 15,6-1-20-15,-3 6-4 0,-3 1-1 0,3-1 0 16,-6 2-18-16,6 1-4 0,-3 3-1 0,3-4 0 16,0-4-29-16,0 2 0 0,0-3 0 0,0-4 0 15,3-1 0-15,-6-3 0 0,6 1 0 0,0-3 0 16,6-3-72-16,-3 0-7 0,0-2-1 0</inkml:trace>
  <inkml:trace contextRef="#ctx0" brushRef="#br0" timeOffset="3283.9651">23213 9104 1206 0,'-9'-8'26'0,"9"6"6"0,0-1 0 0,0 3 3 0,0 0-35 0,-6 0 0 16,3 0 0-16,3 0 0 0,0 0 95 0,-11 5 12 15,2 3 2-15,0 0 1 0,6 5-45 0,-6-2-9 16,6 2-1-16,-9 1-1 0,0 1-26 0,6 1-4 16,0 0-2-16,3 3 0 0,-6-1-3 0,9-2-1 0,0 0 0 0,0 0 0 15,0 0-6-15,0 0-2 0,6-3 0 0,-3-3 0 16,0-2-1-16,3 0 0 0,-3 0 0 0,6-3 0 16,0-2 7-16,-9-3 2 0,0 0 0 0,12-3 0 15,0 1-2-15,0-3-1 0,-6-3 0 0,8-3 0 16,-8-2-15-16,6 0 11 0,-3-1-11 0,0-2 10 15,0 1-10-15,0 1 0 0,-6 1-10 0,6 0 10 16,-3 0 0-16,0 2 0 0,0 3 0 0,-3 0 0 16,3 0 0-16,-3 3 0 0,-3 5 0 0,0 0 0 15,0 0-12-15,0 0 3 0,0 0 1 0,3 5 0 16,0 6 8-16,-3 2-13 0,3-2 5 0,0 2 8 16,-3-3-9-16,6 4 9 0,-4-4 0 0,1 1 0 15,0-3 0-15,0 2 0 0,-3-10 0 0,3 8 0 16,3 0 0-16,-3 0 0 0,-3-8 0 0,6 3 0 0,0 0 28 0,-6-3 4 15,0 0 0-15,0 0 0 0,6 0 9 0,-3 0 3 16,9-3 0-16,-6-2 0 0,-3 2-18 0,6 0-3 16,-3-5-1-16,0 3 0 0,3-6-12 0,-3 4-2 15,3-4-8-15,-3 0 12 0,3 1-12 0,-1 2-8 16,-2 0 8-16,0 0-13 16,3 0-15-16,-6 0-4 0,3 3 0 0,-3 2 0 15,-3 3 4-15,0 0 1 0,0 0 0 0,0 0 0 0,0 0 5 0,0 8 1 16,0 3 0-16,6-1 0 0,-6 1 9 0,0-1 1 15,3 1 1-15,-3 0 0 0,6-1 10 0,-3-2 0 16,0-3 0-16,3 1-8 0,-3-1 8 0,9 0-12 0,-3 1 12 0,0-4-12 31,0 1-27-31,-3-3-5 0,0-5-2 0,8 2 0 16,-2-2-18-16,0-1-3 0,0-7-1 0,0 3 0 16,-3-4-9-16,9-2-3 0,-6 3 0 0,3-5-365 0,-3-1-74 0</inkml:trace>
  <inkml:trace contextRef="#ctx0" brushRef="#br0" timeOffset="3445.7047">23818 8750 955 0,'-6'-13'27'0,"6"13"6"0,0 0-33 0,0 0 0 0,0 0 0 0,0 0 0 16,0 5 107-16,0 3 14 0,-3 5 3 0,-3 0 1 15,6 3-35-15,-3 5-7 0,0 3-2 0,-3 5 0 16,6 3 3-16,-3 2 1 0,-3 1 0 0,6 4 0 16,0 1-13-16,0-3-2 0,-6-2-1 0,6-4 0 15,0 1-37-15,0-3-7 0,3-2-1 0,0-4-1 0,-3 1-23 0,0 0 0 16,9-3 0-16,-9-2 0 15,0-3-58-15,6-3-6 0,-3 0-2 0,-3-2-573 16,3-6-114-16</inkml:trace>
  <inkml:trace contextRef="#ctx0" brushRef="#br0" timeOffset="3625.641">23585 9083 1677 0,'15'11'36'0,"-6"-9"8"0,0-2 2 0,0 0 2 0,3 0-38 0,6 0-10 16,0-2 0-16,2-1 0 0,1 3 100 0,3-3 19 16,-3 1 3-16,6-6 1 0,-3 3-48 0,-4-3-10 0,10 0-1 0,-9 2-1 15,0-4-50-15,9 5-13 0,-10-3 0 0,4 0-1040 16</inkml:trace>
  <inkml:trace contextRef="#ctx0" brushRef="#br0" timeOffset="4558.7104">21008 10099 1296 0,'0'0'28'0,"0"11"7"0,0-3 1 0,0 5 0 0,0 5-36 0,3 1 0 0,0 2 0 0,0 3 0 16,0 0 52-16,0 5 3 0,0-3 1 0,-3 3 0 15,2 1-8-15,1-4-2 0,0-2 0 0,0-3 0 16,-3 0 12-16,3-2 2 0,-3-1 1 0,3-5 0 15,-3-2 3-15,0 0 0 0,0-4 0 0,3-1 0 16,-3-6-14-16,0 0-2 0,0 0-1 0,0 0 0 0,0-6-9 0,3-1-2 16,0-7 0-16,0-2 0 0,3-2-15 0,-3-3-3 15,3-3-1-15,-3-3 0 0,3-2-17 0,0 0 0 16,6 0 0-16,-3 0 0 0,0 3 0 0,0-1 0 16,3 3 0-16,-3 3 0 0,2 0 0 0,1 5 0 15,-3 6 0-15,0 2 0 0,3 0-13 0,0 2 3 16,-3 6 1-16,0 6 0 0,3-1-11 0,0 8-3 15,-3 0 0-15,0 3 0 0,2 3 4 0,-5 2 1 16,0 0 0-16,0 0 0 0,0 3 18 0,0-3-8 16,0 0 8-16,-6 1 0 0,3 1 0 0,0-4 0 15,-3-3 0-15,3 0 0 0,-3 0 0 0,3-1 0 0,-3-1 0 16,0-1 9-16,3-5-9 0,-3 0 10 0,0 0-10 16,0-8 10-16,0 0 7 0,0 0 2 0,0 0 0 15,3-3 0-15,0 0-2 0,0-4 0 0,6-4 0 16,-3 0 0-16,0-5-2 0,6-2-1 0,-3-3 0 0,3 0 0 15,2-1-28-15,-5-1-6 0,3-1 0 0,3 3-1 16,0-1 9-16,-3 7 1 0,0-1 1 0,-3 3 0 16,0 2-7-16,0 6-2 0,-3 2 0 0,-6 3 0 15,0 0 6-15,6 5 1 0,0 6 0 0,0-1 0 16,-6 6 12-16,2 3 0 0,1-3 0 0,0 5-9 16,-3-3 9-16,3 4 0 0,-3-1 0 0,0-3 0 15,3 1 0-15,0-3-10 0,0 0 10 0,3-1-10 16,0-4-35-16,0 0-7 0,0-3-2 15,3-1-887-15</inkml:trace>
  <inkml:trace contextRef="#ctx0" brushRef="#br0" timeOffset="4843.6987">21829 10192 1393 0,'0'0'30'0,"0"0"6"0,0 0 2 0,-9-6 2 0,-3 4-32 0,12 2-8 16,-12 0 0-16,1 0 0 0,2 5 62 0,-3 0 10 15,3 1 3-15,-3 2 0 0,0 2-29 0,3 1-6 16,6 5 0-16,0 0-1 0,-3-3-11 0,6 5-1 16,3 1-1-16,0 2 0 0,3-2-18 0,0-1-8 15,9-2 8-15,-9 0-8 0,6-3 0 0,3-2 0 0,-3-1 0 16,-4-2 0-16,10-5 0 0,-6-3 0 0,0 0 0 16,-3-3 12-16,0-2 21 0,0-3 5 0,-3 0 1 0,0-5 0 15,-3-1 13-15,0 1 2 0,-6-3 1 0,3 1 0 16,-3-1-14-16,0 0-2 0,-6 0-1 0,0 3 0 15,0-3-23-15,3 3-5 0,3-1-1 0,-6 1 0 32,6 3-36-32,-3 2-7 0,6 0-2 0,3 0-661 0,0 2-133 0</inkml:trace>
  <inkml:trace contextRef="#ctx0" brushRef="#br0" timeOffset="5512.6278">22103 10208 1360 0,'-15'0'30'0,"9"0"6"0,0 2 2 0,0 1 0 0,-3 0-30 0,3 2-8 15,-3-2 0-15,4 4 0 0,-4 1 39 0,3 6 6 16,0-4 2-16,3 3 0 0,0 3-23 0,0-2-4 16,3 4 0-16,0 3-1 0,3-2-19 0,0-3 0 15,3-1 0-15,-3-1 0 0,3-6 0 0,0 2 0 16,-1-2 0-16,1-3 0 0,3-2 0 0,0-3 15 15,-3-3-3-15,3-2-1 0,0 0 28 0,0-6 5 16,-3-5 2-16,0 3 0 0,0-3-19 0,3-2-4 16,0-6-1-16,-3 0 0 0,-3-2-6 0,3-1-2 15,0-2 0-15,0-3 0 0,-6 1 10 0,0-4 3 16,0 4 0-16,3-1 0 0,-3-3-8 0,0 6-2 0,0 3 0 0,3 5 0 16,-3-3-17-16,2 3 0 0,1 5 0 15,0 3 0-15,3 2 0 0,-3 6-9 0,0-3 1 0,-3 8 0 16,0 0 0-16,0 0 0 0,3 13 0 0,-3 0 0 31,0 6-21-31,0 5-4 0,3 2-1 0,-3 3 0 0,-3 3 24 0,0 2 10 0,3 3-8 0,3 3 8 16,-3 0-10-16,3-3 10 0,-3 2-12 0,-3 1 12 15,3-3 0-15,6-5 0 0,3 0 0 0,3-3 0 16,-3-3 0-16,6-2 0 0,-3-3 0 0,3-2 0 16,-3-6 0-16,0 0 0 0,2-2 0 0,1-6 0 15,-3 0 19-15,0-5-3 0,0-2 0 0,0-1 0 16,0-5 14-16,0 0 2 0,0-5 1 0,-3 0 0 15,-1-3-16-15,7-5-3 0,-6-1-1 0,0-1 0 16,0 1-2-16,-3-1-1 0,-3 2 0 0,3-3 0 16,-3 3-10-16,-3-1 0 0,0 1 9 0,-3 0-9 0,-3 3 0 15,6 2 0-15,-3 2 0 0,0 4-8 0,0 5 8 16,0 2-10-16,3 3 10 0,-6 3-10 0,3 4-9 0,0 4-1 16,-3 2-1-16,3 3 0 15,-3 5 6-15,6 3 2 0,0 0 0 0,6 2 0 0,-3 4 13 0,3-4-9 16,0 0 9-16,6-2-8 0,-6-3 16 0,9-2 3 15,-6-3 1-15,6-6 0 16,-6 1-40-16,6-3-8 0,-1-3-2 0,1-2 0 0,0-6 18 0,3-2 3 16,6-6 1-16,-6 1 0 0,0-3-4 0,0-9 0 15,5-1 0-15,-2-4 0 0,3 1 12 0,-3-6 8 16,0-3-12-16,2-2 12 16,-5 0-41-16,3-2-2 0,-3-1 0 0</inkml:trace>
  <inkml:trace contextRef="#ctx0" brushRef="#br0" timeOffset="5696.4159">22960 9678 1011 0,'-9'-5'22'0,"9"5"5"0,0 0 1 0,-3 5 0 0,-3 1-28 0,-5 2 0 0,8 2 0 0,-6 4 0 16,0 1 96-16,-3 7 14 0,0 1 2 0,0 9 1 15,0 3-35-15,0 4-7 0,3 6-2 0,-3 3 0 16,6-3 1-16,3 0 0 0,-3-3 0 0,3 0 0 16,3-2-1-16,6 0 0 0,0-8 0 0,0-1 0 15,12-4-28-15,-3-1-5 0,3-7-2 0,0-6 0 16,6-2-34-16,-4-4-11 0,10-4 0 0,-3-6 0 15,-3 1-76 1,3-6-15-16,-1 0-3 0</inkml:trace>
  <inkml:trace contextRef="#ctx0" brushRef="#br0" timeOffset="35590.1874">15495 14698 1256 0,'0'0'28'0,"0"0"5"0,0 0 2 0,0 0 0 0,0 0-35 0,0 0 0 0,0 0 0 0,0 8 0 16,0-1 0-16,0 1 0 0,3 3 0 0,0 0 0 16,0-1 8-16,0 3-8 0,0 1 0 0,0 2 0 15,0-1 32-15,3 1 0 0,-3 3 0 0,0-1 0 16,0 1 14-16,0-1 2 0,0-2 1 0,-3 3 0 16,3-3-9-16,0-3-3 0,-3 0 0 0,0-2 0 15,0 2-5-15,3-5-2 0,-3 0 0 0,0 0 0 16,0-8 8-16,0 0 2 0,0 0 0 0,0 0 0 0,0 0 8 0,0 0 1 15,0 0 1-15,0 0 0 0,0-8-17 0,0 0-3 16,0-3-1-16,0-2 0 0,0-3-14 0,0-2-3 16,0-1-1-16,3-2 0 0,0 0-11 0,0 2 0 15,0-2 0-15,0 0 8 0,0 2-8 0,2 1 0 16,1 2 0-16,0 0 0 0,0 3 0 0,3 0 0 16,0 2-9-16,3 0 9 0,-3 1 0 0,3 2-10 15,-3 0 10-15,0 3-8 0,3 2 8 0,-3 0-10 16,-3 3 10-16,3 0-10 0,-4 0 10 0,4 6-13 0,-3-4 5 15,0 6 8-15,3 0-11 0,-6 3 11 16,3-1-8-16,-3 4 8 0,3-1 0 0,-3 3 0 16,3 0 0-16,-3 2 0 0,0 1 0 0,0-3 0 15,0 2 0-15,0-2 0 0,-3 0 0 0,3 0 0 0,0-3 0 0,0-2 0 16,-3-4 0-16,0 1 8 0,3-2-8 0,-3-6 8 16,0 0-8-16,0 0 9 0,0 0-9 0,0 0 10 15,0 0 5-15,0 0 1 0,0 0 0 0,0-6 0 16,3-4-4-16,0-3 0 0,-3-1 0 0,3-2 0 15,0 1-4-15,0-4-8 0,-3 1 11 0,3-1-11 16,0 3 11-16,0 0-11 0,0 0 10 0,0 6-10 16,-3-1 0-16,3 1 0 0,0-1 0 0,0 3 0 15,-1 0 0-15,1 0 0 0,3 3 0 0,-3 0 0 16,3-3-11-16,0 5 11 0,-6 3-10 0,6-3 10 16,0 1-12-16,-6 2 12 0,6 0-13 0,0 0 5 15,0 2 8-15,0 4-13 0,3-1 5 0,-3 3 8 16,0 3-13-16,0 2 5 0,3 3 8 0,-3 0-13 0,3 5 13 15,0 0 0-15,-1 0 0 0,1 0-9 0,3 3 9 16,0-5 0-16,0 2 0 0,3-3 0 16,-3-2 0-16,0 0 0 0,3-3 0 0,0-2 0 0,-1-1 0 15,1-4 0-15,0 2 0 0,0-6 0 0,-3 1 0 0,3 0 0 16,-3-6 0-16,-3 3 0 0,3-5 0 0,0-1 8 16,-4-2-8-16,1 0 0 0,0-2 0 0,0-3 0 15,0-1 0-15,0-4 0 0,-3 2 0 0,3-3 0 16,-3-2 0-16,0 3 0 0,0-3 0 0,0 2 8 15,0 3-8-15,-3 0 0 0,0 3 0 0,0 0 9 0,-3 0-9 16,0 2 0-16,-3 3 10 0,3 0-10 0,-3 0 8 16,0 3-8-16,0 0 9 0,-3 2-9 0,3 0 10 0,-3 3-10 15,0 3 8-15,0 0-8 0,0-1 0 0,3 4 0 16,-3 2 0-16,0 2 0 0,0-2 0 16,3 5 0-16,-3 1 0 0,3 1 0 0,0 4 0 15,3-1 0-15,0 1 0 0,3 2 0 0,0-2 0 0,0 2 0 16,3-3 0-16,0 1 0 0,3-3 0 0,-3 0 0 15,6-6 0-15,0 3 0 0,-3-5 0 0,3 0 0 32,3 0-24-32,-1-5-12 0,1 0-1 0,0-1-628 0,6-4-126 0</inkml:trace>
  <inkml:trace contextRef="#ctx0" brushRef="#br0" timeOffset="36055.6142">16718 14698 1569 0,'0'0'34'0,"0"0"7"0,0 0 2 0,-6 0 2 0,1 2-36 0,-4-2-9 15,3 3 0-15,-3-3 0 0,3 3 36 0,0-1 4 16,0 1 2-16,0 2 0 0,0 0-2 0,3 1-1 16,-3 2 0-16,3 0 0 0,0 2-12 0,0 3-3 15,0 1 0-15,0 4 0 0,0 1-14 0,3 2-10 16,0 0 12-16,0 3-12 0,3-3 0 0,-3 0 0 15,3-2 0-15,0-3 0 0,3-1 0 0,-3-1 0 16,3-4 0-16,-3-2 0 0,3 0 8 0,0-3-8 16,0-2 0-16,-6-3 0 0,6 0 17 0,0-5-3 15,0-1-1-15,0-1 0 0,0-1 2 0,0-6 0 0,-4-2 0 0,1-2 0 16,3-3-15-16,-3-3 0 0,0 0 0 0,0 3 0 16,0-3 0-16,-3 3 0 0,3 0-13 0,-3 0 4 15,0 5 9-15,0 0 0 0,0 0 0 0,0 3 0 16,0 2 0-16,-3 1 0 0,3 4-11 0,0 1 11 15,0 5-15-15,0 0 3 0,0 0 1 0,0 0 0 16,0 0 11-16,3 8 0 0,-3 3 0 0,3-1 0 16,0 3 0-16,0 3 16 0,-3 3-4 0,6-3-1 15,-3 2 5-15,0 1 0 0,3-1 1 0,-3-2 0 16,3 0-7-16,0 0-2 0,0-3 0 0,3-2 0 16,0 2-8-16,-3-5 0 0,3-3 0 0,0 0 0 15,0-2-32-15,-1 0-1 0,4-3-1 0,-3-3 0 16,0 0-59-16,3-2-12 0,0-3-3 0,-3 3-672 15</inkml:trace>
  <inkml:trace contextRef="#ctx0" brushRef="#br0" timeOffset="36370.7153">17114 14618 1530 0,'0'0'33'0,"0"0"7"0,-3-5 2 0,-3 2 2 0,0 1-36 0,0-1-8 15,1 0 0-15,-4 1 0 0,0-1 76 0,-3 6 12 16,-3-1 4-16,3 1 0 0,0 0-24 0,0-1-5 15,0 6-1-15,3-2 0 0,-3-1-20 0,3 3-4 16,4-3-1-16,-4 3 0 0,9 0-37 0,-3 0 0 16,0-3 0-16,3 3 0 0,0 0 0 0,6 0-12 15,3 3 2-15,-1-4 0 0,4 1-8 0,3 3-2 0,0 0 0 0,0 2 0 16,3-3 8-16,-3 1 0 0,0 0 1 0,-3 2 0 16,-1-3 11-16,1 4 0 15,0-1 0-15,-3 0 0 0,-3 0 0 0,3 3 0 0,-6 0 0 16,0 0 0-16,0-3 23 0,-3 3 0 0,-3 0 0 15,0 0 0-15,-3 0 22 0,0-3 5 0,3 0 1 0,-6-2 0 16,3-1-10-16,-3-2-1 0,0 0-1 0,0 0 0 16,1-5-27-16,-4-1-4 0,-3-2-8 0,3-2 11 15,0-4-161-15,3 1-32 0,0-5-6 16,3-1-2-16</inkml:trace>
  <inkml:trace contextRef="#ctx0" brushRef="#br0" timeOffset="37091.16">17415 14724 1344 0,'0'0'38'0,"0"0"8"0,0 0-37 0,0 0-9 0,-6 3 0 0,6-3 0 15,-3 2 36-15,3-2 6 0,-6 6 1 0,3 2 0 16,0-3 13-16,0 3 2 0,3 0 1 0,0 2 0 15,0 1-10-15,0 2-1 0,0 3-1 0,6 0 0 16,-3 0-7-16,3 2-2 0,-3-2 0 0,3 3 0 16,3-3-17-16,-3-1-3 0,3 1-1 0,-3-2 0 0,6-1-4 0,-3-3-1 15,-1-2 0-15,-2-2 0 0,0-1 0 0,0 0-1 16,3-2 0-16,-3-3 0 0,-6 0 16 0,6-3 3 16,3-2 1-16,-3-3 0 0,0 0 1 0,-3-3 1 15,0 1 0-15,3-3 0 0,-3-6-21 0,3 1-4 16,-3-4 0-16,-3 1-8 0,3 0 8 0,-3 0-8 15,-3-3 0-15,3 6 0 0,-3-1 10 0,3 1-10 16,-3 2 8-16,3 2-8 0,-3 1 0 0,0 0 0 16,0 2 0-16,3 3 0 0,0 3 0 0,0 5 0 15,0 0 0-15,0 0 0 0,0 0 0 0,0 0 0 0,0 0-9 0,0 5 9 16,3 3-11-16,0 3 11 0,-3 0-10 16,0 2 10-16,3 0 0 0,0 3 0 0,0-3-8 0,0 3 8 15,0 0 0-15,0 0 0 0,0-3 0 16,3 0-9-16,-3 0 9 0,3-2-13 0,0 0 5 15,2-3 8 1,-2-1-54-16,0-1-3 0,0-4-1 0,0 1 0 16,3-3-130-16,0-3-25 0,-3-2-6 0,0 0-1 0</inkml:trace>
  <inkml:trace contextRef="#ctx0" brushRef="#br0" timeOffset="37626.2886">17793 14814 1155 0,'0'0'25'0,"0"0"6"0,0 0 1 16,0 0 0-16,0 5-32 0,3 3 0 0,3 0 0 0,-3 0 0 0,0 3 85 16,0-3 11-16,-3 2 1 0,3-2 1 0,0 3-21 0,0-1-4 15,0 1-1-15,0-3 0 0,0 2-2 0,0-2-1 16,-3-2 0-16,0-6 0 0,3 8-14 0,-3-8-3 16,0 0-1-16,0 0 0 0,0 0-12 0,0 0-3 15,0 0 0-15,0 0 0 0,0 0-12 0,-3-6-4 16,0-2 0-16,0 0 0 0,0-5-4 0,3 0 0 15,-6-3-1-15,3-2 0 0,0-4-3 0,0 1 0 16,0 0 0-16,0 3 0 0,3-1-3 0,0 1-1 16,-3 2 0-16,0 2 0 0,3 1-8 0,0 0 0 15,0 2 0-15,0 3 0 0,0 1 0 0,3 1-11 16,-3 6 3-16,3-5 0 0,3 0-9 0,-6 5-2 0,6 0 0 0,6 2 0 16,-3 1 5-16,3 2 1 0,-1 1 0 15,4-1 0-15,0 0 1 0,0 0 0 0,0 1 0 0,0-1 0 16,0-2-2-16,0 2 0 0,-3-2 0 0,2-1 0 15,-2-2 4-15,0-2 1 0,0-1 0 0,-3 0 0 16,3-2-3-16,-3 0-1 0,0-1 0 0,-3 1 0 16,3-3 13-16,-3 0-11 0,-3 0 11 0,0 0-10 15,-3 0 10-15,0 0 0 0,0-2 0 0,0 2-8 16,-3 3 8-16,-3-1 0 0,3 1 0 0,-3 2 0 16,0 1 8-16,-3-1-8 0,6 3 10 0,-3 3-10 15,0 2 9-15,0 3-9 0,3 3 8 0,-3 2-8 16,3 3 0-16,0 2 0 0,0 3 0 0,3 1-11 15,-3-1 11-15,6 3 0 0,-3-1 0 0,3 1 0 16,0-3 0-16,0 0 0 0,3-2 10 0,-3 0-10 16,3-4 10-16,3-1-10 0,-3-4 10 0,3-2-10 15,0-3 0-15,3-2 0 0,-3-3 0 0,2-3 0 16,1-2-119-16,3-3-26 0,0-2-6 0</inkml:trace>
  <inkml:trace contextRef="#ctx0" brushRef="#br0" timeOffset="38791.0202">18415 14624 1418 0,'0'0'31'0,"0"0"6"0,0 0 2 0,0 7 1 15,3 1-32-15,0 3-8 0,3 2 0 0,-3 0 0 0,3 6 27 0,-3-1 3 16,3 4 1-16,-3-1 0 0,0 3 5 0,0 2 0 16,3-2 1-16,-3 2 0 0,0-2 10 0,-3-3 1 15,3 1 1-15,0-7 0 0,-3 1 2 0,0-3 0 16,3-5 0-16,-3 3 0 15,0-6-19-15,0-5-4 0,0 0-1 0,0 0 0 0,0 0 1 0,0 0 1 16,0-5 0-16,-3-3 0 0,3-3-9 0,0-4-1 16,-3-1-1-16,3-3 0 0,0-2-9 0,0-3-1 15,-3 3-8-15,3-3 12 0,0 3-12 0,0 3 9 16,0-1-9-16,3 3 8 0,-3 0-8 0,3 3 0 16,0 2 0-16,-3 1 0 0,3 2-10 0,0 3 10 15,-3 5-13-15,0 0 5 0,0 0-4 0,8 0-1 0,-2 5 0 0,0 0 0 16,0 3 5-16,0 0 8 0,-3 5-13 15,3-2 5-15,-3 2 8 0,3 0 0 16,-3 3 0-16,0 0-8 0,0 0 8 0,0-3 0 0,0 3 8 0,-3-3-8 16,6 1 0-16,-3-4 9 0,0 1-9 0,3-3 0 15,-3 0 13-15,3 0-4 0,-3-3-1 16,-3-5 0-16,6 3 0 0,-6-3 0 16,6 0 0-16,0-6 0 0,0 1 4 0,0 0 1 0,0-3 0 15,-1-3 0-15,1-2-5 0,0 0-8 0,0-3 11 0,0 0-11 16,0-3 8-16,0 1-8 0,0 2 0 0,0 0 0 15,3 0 0-15,-3 0 0 0,0 3 0 0,-3 3 0 16,3-1 0-16,0 3 0 0,0 3 0 0,-6 5 0 16,0 0 0-16,0 0 0 0,6 2 0 0,0 4-9 15,0-1 9-15,0 3-10 0,0 2 10 0,-1 1-10 16,1 0 10-16,0 2-8 0,0 0 8 0,0 0-8 16,3 1 8-16,0-1 0 0,-3-3 0 0,3 1 0 0,0 0 0 15,0-4 0-15,0 1 0 0,0-2 0 0,0-1 0 16,3-2 0-16,0-1 0 0,-4-4 0 0,4-1 0 15,-3 0 0-15,0-5 0 0,0 0 0 0,0-5-10 0,-3 3 10 16,3-4-12-16,0-1 12 0,-3 1-15 0,0-2 4 16,0 1 1-16,0-1 0 0,-3 0 1 0,0 3 0 15,0-1 0-15,-3 1 0 0,0 3 9 16,-3-1 0-16,3 6 0 0,-6-3 8 0,3 2-8 16,3 6 11-16,-3 0-11 0,3 0 12 0,-6 3-12 0,0 2-9 15,0 1 9-15,3 4-13 0,-3 1 13 0,3-1-12 16,0 4 12-16,0 2-12 0,0-1 12 0,0 4 0 15,0-1-10-15,3 1 10 0,0-3 0 0,0 2 0 0,3-2-9 0,0-3 9 16,0-2 0-16,3-3-10 0,-3-3 10 0,3 1-8 16,-6-6 8-16,6 2 0 0,3-4 0 15,-3-4 0-15,3-2 0 0,-3-2 0 0,3-3 0 0,-1-3 0 16,-2 0 0-16,3 0-10 0,-3 0 10 0,3 3-10 16,-3-3 10-16,0 5 0 0,-3 1-9 15,3 2 9-15,-3 0 0 0,0 3 0 0,-3 5 0 0,0 0 0 16,0 0-15-16,0 0 5 0,0 0 1 0,6 5 0 15,3 3-1-15,-6 0 0 0,3 2 0 0,0 1 0 16,0 0 10-16,3 2 0 0,-3-3-9 0,0 1 9 16,3 0 0-16,-1-1 0 0,1-2-9 0,3-3 9 15,-3 3 0-15,3-5-10 0,0 0 10 0,0-1-8 32,3-2-19-32,-3 0-3 0,0-2-1 0,0-1 0 0,2-2-41 0,-2-1-8 0,0-2-1 15,3-2-445-15,0-1-89 0</inkml:trace>
  <inkml:trace contextRef="#ctx0" brushRef="#br0" timeOffset="38984.1775">19475 14205 1346 0,'3'-21'29'0,"-3"13"7"0,0 0 0 0,0 1 3 0,0 1-31 0,0 6-8 16,0 0 0-16,0 0 0 0,0 0 51 0,0 6 9 16,0 4 1-16,-3 6 1 0,3 0-10 0,0 5-3 15,0 3 0-15,0 8 0 0,0-1-1 0,0 4 0 0,0 2 0 16,3 2 0-16,-3-2-1 0,3 1-1 0,0 4 0 0,-3-2 0 15,3-1-26-15,-3 1-4 0,0-3-2 0,3 0 0 16,-3-3-14-16,6-2 0 0,-3-3 0 0,0-5 0 31,-1-3-58-31,1-5-14 0,0-3-4 0,0-2-796 0</inkml:trace>
  <inkml:trace contextRef="#ctx0" brushRef="#br0" timeOffset="39120.2541">19314 14661 1810 0,'0'0'51'0,"0"0"12"0,0-6-51 0,3 1-12 0,0 0 0 0,3-3 0 16,3 2 54-16,0-1 8 0,3-1 2 0,0 0 0 16,-1 0 7-16,4 0 1 0,0 0 1 0,0 0 0 15,6 0-56-15,-3 0-17 0,6 0 8 0,2-2-672 16,1-1-134-16</inkml:trace>
  <inkml:trace contextRef="#ctx0" brushRef="#br0" timeOffset="39810.2688">20528 14695 1803 0,'0'0'40'15,"0"0"8"-15,0 0 1 0,0 0 2 0,-3 5-41 0,0 3-10 0,0-3 0 0,3 3 0 16,3 0 0-16,0-2 0 0,0 2 0 0,3-3-11 15,3 0 11-15,-3 0 0 0,3-2 0 0,3-3 0 0,-3 0 9 0,6-3-9 16,0-2 12-16,0 0-12 0,3-3 23 0,-1 0-3 16,-2-3 0-16,3-2 0 0,-6 0-6 0,3 0-2 15,-6-6 0-15,3 3 0 0,-6 0 0 0,0 3 0 16,0-3 0-16,0 3 0 0,-6 3-2 0,3-4-1 16,0 1 0-16,-3 3 0 0,-3 2 11 0,0-3 3 15,3 3 0-15,-3 0 0 0,-3 3 13 0,3 2 2 16,-3-2 1-16,0 2 0 0,0 1-5 0,-3 2-1 0,3 2 0 15,-3 1 0-15,3 0-17 0,-3 2-4 0,3 0-1 0,0 3 0 16,0 0-11-16,0 3 0 0,0-1 0 0,3 1-11 16,0 2 11-16,3 3-10 0,-3-3 10 0,0 0-10 15,3 3 10-15,3 0 0 0,0-3 0 0,3 1 0 32,3-1-31-32,0-3-1 0,0 1 0 0,3-3 0 15,0 0-47-15,0-3-9 0,0-2-3 0,3-1 0 16,0-4-22-16,2-1-5 0,1-5-1 0,3 0 0 15,0-2-21-15,0-4-5 0,6-1-1 0,-4-1-367 0</inkml:trace>
  <inkml:trace contextRef="#ctx0" brushRef="#br0" timeOffset="40200.7399">21159 14449 862 0,'6'-13'24'0,"-3"7"6"15,0-2-30-15,0 1 0 0,-3-1 0 0,0-3 0 16,0 3 137-16,-3 0 22 0,0 0 4 0,0 3 1 16,-3 2-37-16,1-2-7 0,-4 2-2 0,0 3 0 15,0 6-38-15,-3-1-8 0,0 3-2 0,0 0 0 0,0 5-42 16,0 0-9-16,0 6-2 0,3-1 0 0,-3 1-5 0,6 2 0 15,-2 0-1-15,5 0 0 0,3 0-11 0,0 1 0 16,0 1 9-16,3-1-9 0,3-4 0 0,-1-2 0 16,4 0 0-16,0 0 0 0,0-3 0 0,0-2-8 15,3-4 8-15,0-1 0 0,-3-1 0 0,3-2 0 16,0-3 0-16,0-3 0 0,-3-2 0 0,0-1 0 16,-1-1 0-16,-2-4 0 0,3 0 0 0,-3-2 0 15,0 0-8-15,0-3 8 16,-3 0-32-16,0 0-2 0,3 3 0 0,-3 2 0 0,0 4 13 0,0-4 2 15,-3 6 1-15,0 5 0 0,0 0 18 0,0 0 0 16,0 0 0-16,0 0 0 0,3 5 0 0,-3 6 0 0,0 2 0 0,-3 5 0 16,3 3 16-16,-3 6 3 0,0-3 1 0,0 2 0 15,3 6 14-15,-3 0 3 0,0-1 1 0,0 1 0 16,0 3 8-16,3-4 2 0,-3 4 0 0,0-4 0 16,0 4-32-16,3-3-7 0,-3-6-1 0,0 1 0 15,0-4-8-15,3 1 10 0,0-5-10 0,0-3 10 16,3-1-10-16,0-4 0 0,0 0-12 0,0-6 12 15,-3-5-120-15,0 0-16 0,0 0-3 16,6-5-490-16,0-6-99 0</inkml:trace>
  <inkml:trace contextRef="#ctx0" brushRef="#br0" timeOffset="40577.6215">21380 14465 1774 0,'0'0'39'0,"0"0"8"0,0 0 1 0,0 0 3 0,0 0-41 0,-3 8-10 16,0 0 0-16,3 2 0 0,-3 3 28 0,3 3 3 16,0 3 1-16,0-3 0 0,0 0 16 0,0 5 3 15,3 5 1-15,0 1 0 0,0-6-20 0,0 3-4 16,0-6-1-16,0 3 0 0,3 1-9 0,0-4-2 16,-3-2 0-16,2 0 0 0,1-6-8 0,0 1-8 15,0-6 9-15,0 1-9 0,-6-6 15 0,6 0-3 16,0-3-1-16,3-5 0 0,-3 0-3 0,3-5-8 15,-3 0 12-15,3-1-4 0,-3-2-8 0,3 1-17 0,-3-1 4 16,0-3 1-16,0 3 12 0,0 0 0 0,0 3 0 0,0 0 10 16,-4 0-10-16,1 2 0 0,0 3-12 0,0 3 12 15,-3 5 0-15,0 0 0 0,0 0 0 16,0 0 0-16,0 0 0 0,9 5-12 0,-3 6 0 0,3-3 1 16,-3 5 11-16,3-2 0 0,-3-1 0 0,3 1-8 15,-3 2 8-15,3-5 0 0,0 2 0 0,-3-2-8 16,0 0 8-16,3-2 0 0,-3-1 0 0,3-2 0 31,-4-3-41-31,4 0-7 0,0-6 0 0,0 1-582 0,0-6-116 0</inkml:trace>
  <inkml:trace contextRef="#ctx0" brushRef="#br0" timeOffset="40793.9037">21788 13933 1429 0,'0'0'40'0,"0"0"10"0,0 0-40 0,5 3-10 15,-2-1 0-15,3 1 0 0,-3 2 26 0,-3 6 3 16,3-1 1-16,0 4 0 0,-3 4 42 0,0 9 9 16,0 2 2-16,3 5 0 0,-3 0-14 0,-3 4-2 15,0 4-1-15,0 0 0 0,3 3 3 0,-9 0 1 16,6 3 0-16,-2-1 0 0,2 1-38 0,0-6-7 16,0 1-1-16,0-9-1 0,-3 0-23 0,6-7 0 15,6 2 0-15,3-8 0 16,-1-2-116-16,-5-3-27 0,3-3-5 0</inkml:trace>
  <inkml:trace contextRef="#ctx0" brushRef="#br0" timeOffset="41723.1425">21665 14502 831 0,'0'0'18'0,"0"0"4"0,0 0 1 0,0 0 1 0,-3-5-24 0,1 2 0 0,-1-2 0 0,3 5 0 0,-3-6 60 0,3 6 8 16,-6-2 2-16,6 2 0 0,-3-6-27 0,3 6-6 15,-3-2-1-15,-3 2 0 0,0 0 28 0,6 0 4 16,-6 2 2-16,6-2 0 0,-3 3-28 0,-3 2-6 16,0-2 0-16,3 5-1 0,-3-3-11 0,3 3-1 15,0 3-1-15,0-1 0 0,0 1-1 0,3 2 0 16,0 0 0-16,0 1 0 0,0-1-13 0,3 0-8 15,0 0 8-15,0 0-8 0,0 1 17 0,3-6-1 16,-3 2 0-16,3-4 0 0,3-1-16 0,-3-3 0 16,-6-2 0-16,9 0 0 0,0-2 8 0,0-3 5 15,-1-1 1-15,-2-4 0 0,0 2 3 0,0-6 1 16,0 4 0-16,0-1 0 0,-3 1-10 0,0-1-8 16,-3 1 12-16,0 2-12 0,0 0 24 0,0 2-1 15,-3 1-1-15,3 5 0 0,0 0-12 0,0 0-2 0,0 0-8 16,-3 0 12-16,3 0 1 0,-3 5 0 0,-3 1 0 15,3 2 0-15,0 0 1 0,0 2 0 0,3 1 0 16,3-1 0-16,-6 1-14 0,6-1 0 0,3-2 0 0,0 3-636 16,3-3-127-16</inkml:trace>
  <inkml:trace contextRef="#ctx0" brushRef="#br0" timeOffset="42240.4652">22344 13949 1354 0,'-6'-5'38'0,"6"5"10"0,0 0-39 0,0-6-9 0,-3 6 0 0,3 0 0 16,0 0 60-16,0 0 9 0,3 8 3 0,-3 3 0 16,0 2-9-16,3 3-2 0,0 2 0 0,0 6 0 15,-3 0-22-15,6 5-5 0,-3-2-1 0,3 4 0 16,0 1 14-16,-3 5 2 0,0 0 1 0,-3 3 0 15,0 2-23-15,6-2-5 0,-12 0-1 0,12-3 0 0,-6 0-11 16,-6-6-2-16,6 1-8 0,0-5 12 0,0 2-12 16,-3-5-8-16,0-6 8 0,-3 1-13 15,3-6-51-15,-3 0-11 0,3-5-1 0,-3 0-808 16</inkml:trace>
  <inkml:trace contextRef="#ctx0" brushRef="#br0" timeOffset="42593.8624">22151 14542 1429 0,'0'0'31'0,"0"0"6"0,3-3 2 0,3-2 2 0,-3 2-33 0,5 0-8 16,4 1 0-16,3-4 0 0,-3 4 44 0,0-1 6 15,-3 0 2-15,3 1 0 0,6-1-25 0,-6 0-5 0,9 1-1 0,-4-1 0 16,1-2-21-16,3 2 0 0,-3-2 0 0,0 2 0 16,0 1 0-16,-3-1 14 0,2 0-3 0,-2 1-1 15,0 2-10-15,-6 2 0 0,3-2 0 0,0 3 0 16,-3 2 17-16,-3 3 2 0,0 0 0 0,0 0 0 15,-6 5-19-15,6 1 0 0,-3-1 8 0,0 5-8 16,-3 1 0-16,3-1 10 0,-3 1-10 0,0-1 8 16,0 1 7-16,3-1 1 0,0-2 0 0,2 0 0 15,1-3-2-15,3 1 0 0,0-6 0 0,3 0 0 16,-3-3-14-16,0-3 0 0,6-2 0 0,3-2 0 16,0-3 9-16,0-1 6 0,-7-4 1 0,-2-1 0 15,6-2 29-15,-6 0 7 0,-3-3 0 0,-3 3 1 16,-3-6 42-16,0 6 8 0,0-3 1 0,-6 0 1 15,0 3-21-15,-3 2-5 0,-3 3-1 0,0 0 0 16,-2 6-41-16,-4-1-8 0,6 0-1 0,-3 3-1 16,-3 3-140-16,0 2-28 0,3 3-6 0</inkml:trace>
  <inkml:trace contextRef="#ctx0" brushRef="#br0" timeOffset="48680.5069">17085 16280 1249 0,'0'0'27'0,"0"0"5"0,0 0 2 0,0 0 2 0,0 0-28 0,0 5-8 0,0-5 0 0,3 8 0 16,-3-8 77-16,5 5 15 0,-5-5 2 0,0 0 1 16,0 0-24-16,0 0-5 0,0 0-1 0,0 0 0 15,0 0-6-15,0 0-2 0,0 0 0 0,0 0 0 16,0 0-5-16,0 0-2 0,0 0 0 0,0 0 0 0,-8-2-24 0,2-1-5 16,0-2-1-16,-3 5 0 0,0 0-8 0,0 0-3 15,0 0 0-15,0 0 0 0,0 0-9 0,0 0 0 16,0 0 9-16,-3 0-9 0,3 5 0 0,0-5 0 15,1 3 0-15,2-1 0 0,-3 1 0 0,3-3-16 16,6 0 4-16,-3 5 0 16,3-5-13-16,-3 6-3 0,3-6-1 0,0 8 0 15,3-3 2-15,3 3 1 0,-3 0 0 0,6-3 0 0,-1 3 2 0,7 0 0 16,-6 0 0-16,6 2 0 0,-3 1 3 16,3 2 1-16,0-5 0 0,-6 5 0 15,0-2 20-15,0 0-11 0,0-1 11 0,-1 1-8 0,-5-3 8 0,3 0 0 16,-3 5 0-16,3-3 0 0,-3-2 8 0,-3 0 3 0,-3 5 1 15,3-2 0-15,-3-3 20 0,3 0 5 0,-6 3 1 0,0-4 0 16,1 1 2-16,-1-2 1 0,-6-1 0 0,0 0 0 16,0-2 2-16,0-3 0 0,0 0 0 0,0 0 0 15,-3-3-11-15,6 1-1 0,-3-6-1 0,3 8 0 16,4-6-22-16,-4-2-8 0,0 6 0 16,3-3 0-1,3 2-24-15,0-5-10 0,0 8-2 0,3 0-1 16,0-8-136-16,0 3-27 0,3-3-6 0,0 2-643 0</inkml:trace>
  <inkml:trace contextRef="#ctx0" brushRef="#br0" timeOffset="49008.6632">17358 15872 1288 0,'0'0'28'0,"0"0"7"0,0 0 1 0,0 0 0 0,0 0-36 0,0 0 0 15,0 0 0-15,0 8 0 0,0 0 24 0,3 0-3 16,-3 3 0-16,6 2 0 0,-6 0-2 0,3 3-1 0,0 3 0 0,0 2 0 16,0-3 15-16,3 6 3 0,-6 3 1 0,3 2 0 15,0 2 16-15,-3 4 3 0,0-1 1 0,0 1 0 16,0-1-17-16,3-2-3 15,-3 0-1-15,0-1 0 0,-3-2-11 0,3-5-2 16,3-3-1-16,-3 3 0 0,0-5-12 0,0-3-2 0,0-3-8 0,0-3 12 16,3 1-12-16,-3-6 0 0,0 6 0 0,0-11 0 31,3 2-19-31,-3-2-6 0,0 0-2 0,0 0 0 16,0 0-77-16,0 0-16 0,0 0-4 0</inkml:trace>
  <inkml:trace contextRef="#ctx0" brushRef="#br0" timeOffset="49541.4111">17335 16341 1346 0,'0'0'29'0,"0"0"7"0,0 0 0 0,-3-6 3 16,3 6-31-16,0 0-8 0,0 0 0 0,0 0 0 0,0-8 10 0,0 8 1 16,3-2 0-16,0-3 0 0,5-1 5 0,-2 6 2 15,0-5 0-15,3 2 0 0,3-2 10 0,3 5 3 16,0 0 0-16,3 0 0 0,-3-3-16 0,6 3-3 15,-1-2-1-15,-2-1 0 0,0 3-11 0,-3-5 0 16,3 5 0-16,0-3 0 0,0 0 0 0,-4 3 0 16,4-2 0-16,-6-1 0 0,3 1 0 0,0 2 0 15,-3 0 0-15,-3 0 0 0,3 0 0 0,-3 2 0 16,-3 1 0-16,0-1 0 0,0 1 8 0,-1 0 0 16,-2 7 0-16,-3-7 0 0,0 8 3 0,0-3 0 0,-3-1 0 15,1 7 0-15,-4-1 4 0,0 0 1 0,3 0 0 0,-3 3 0 16,0-3 10-16,0 3 2 0,0-2 1 0,0-1 0 15,0 0 4-15,0-2 1 0,3 2 0 0,0-5 0 16,0 5-21-16,0-5-4 0,3-3-1 0,0 3 0 16,0-8-8-16,0 0 0 0,3 5 0 0,-3-5 8 15,6 6-8-15,3-6 0 0,-3-6 0 0,3 6 0 16,0-7-11-16,3 1 3 0,-3-2 0 0,2 0 0 16,-2-2 8-16,3-3-12 0,-3 5 12 0,3-6-12 15,-3 4-3-15,0-3-1 0,-3-1 0 0,3 9 0 16,-3-3 16-16,0 3-12 0,0-3 12 0,-6 8-12 15,0 0 12-15,0 0 0 0,0 0 0 0,3 5-9 16,3 3 9-16,-3 0 0 0,0-3 8 0,0 9-8 16,0-6 12-16,0 2-1 0,0-2-1 0,-1 3 0 15,1-3-10-15,0-3 8 0,3 3-8 0,-3 0 8 0,3-3-8 0,-3 0 0 16,3 1 0-16,-6-6 0 0,6 2 0 0,3-2 0 16,0 0-12-16,0-2 12 15,0-4-56-15,0 1-4 0,3-8-1 0,-3 5-719 16</inkml:trace>
  <inkml:trace contextRef="#ctx0" brushRef="#br0" timeOffset="49990.9924">18061 15936 1594 0,'0'0'45'0,"0"0"10"0,0 10-44 0,-3 1-11 0,3 0 0 0,-3 2 0 15,3 0 8-15,0 0-8 0,-3 6 12 16,0-1-4-16,3 4-8 0,0-1 12 15,-3 2-12-15,3 4 12 0,0 2 22 0,-3 0 5 16,3-2 1-16,0 4 0 0,0-2 4 0,0-2 0 0,0 2 1 0,3-5 0 16,0 0-28-16,0-3-5 0,0-3-2 0,0-4 0 15,3 4-10-15,0-7 0 0,0-1 0 0,0-4 0 16,0 4 0-16,3-7 0 0,0 2 0 0,-4-2 0 16,4-1 0-16,0-4 0 0,0-1-9 0,0-2 9 15,0-1 0-15,3-1 0 0,-3-7-8 0,3 1 8 16,0-5-18-16,0 4 0 0,0-7 0 0,-1 3 0 15,-2-4 3-15,0-1 1 0,0 4 0 0,0-2 0 16,-3 5 14-16,0 0 0 0,0 0 0 0,-3 3 0 16,-3 3 0-16,3-4 0 0,-3 12 0 0,0 2 0 15,0 0 8-15,0 0-8 0,0 0 12 0,-6 2-12 0,0 6 12 16,0 3-12-16,0-3 12 0,0 10-12 0,0-4 16 16,3 4-3-16,3-2-1 0,-3 2 0 0,3-4 8 0,3 7 2 15,0-3 0-15,0-2 0 0,6-3-7 0,-3 1-2 16,3-1 0-16,3-2 0 15,0-6-5-15,3 5-8 0,0-4 11 0,0-4-11 0,2 4 13 0,1-6-4 16,-3 0-1-16,0 0 0 0,0-6-8 0,0 4 0 16,-3-4 0-16,0 1-11 15,0-3-33-15,-1-2-8 0,-2 2 0 0,0-3-522 16,-3 3-104-16</inkml:trace>
  <inkml:trace contextRef="#ctx0" brushRef="#br0" timeOffset="50209.709">18031 16174 1684 0,'0'0'37'0,"0"0"8"0,0 0 2 0,0 0 0 0,0 0-38 0,3-5-9 0,0-1 0 0,3 1 0 15,0 0 48-15,3-3 7 0,0 3 1 0,3-3 1 16,0 2 9-16,5-2 2 0,-2 6 0 0,6-4 0 15,0 1-45-15,3 3-9 0,0-1-2 0,2 0 0 16,4 3-92-16,0 0-20 0,3-2-3 0</inkml:trace>
  <inkml:trace contextRef="#ctx0" brushRef="#br0" timeOffset="50636.8303">19436 16047 1388 0,'0'0'39'0,"0"8"9"0,0 0-38 0,-3 2-10 0,3 4 0 0,0 2 0 15,0-1 58-15,3 9 10 0,-3-3 1 0,0 3 1 16,3 0-1-16,-3 0 0 0,3 2 0 0,-3-2 0 16,3-3-26-16,-3 0-6 0,0 6-1 0,0-9 0 15,0 1-16-15,3-1-4 0,-3-4-1 0,0-1 0 16,0-5-15-16,3 0 0 0,0 0 0 0,-3-8-603 16,0 0-113-16</inkml:trace>
  <inkml:trace contextRef="#ctx0" brushRef="#br0" timeOffset="50853.2129">19254 16298 2049 0,'0'0'58'0,"0"0"13"0,0 0-57 0,0 0-14 16,0 0 0-16,0 0 0 0,6 3 13 0,0 5 0 16,3-5 0-16,0-1 0 0,3 4-4 0,3-6-1 15,0 0 0-15,0 0 0 0,0 0 22 0,0 0 4 16,-1 0 1-16,4 0 0 0,-3-6-2 0,6 6 0 0,-3 0 0 15,3 0 0-15,3-5-22 0,-1 2-11 0,1-2 10 0,0 2-10 32,3-2-16-32,0-3-8 0,-4-2-3 0,4 4-642 0,3-2-129 15</inkml:trace>
  <inkml:trace contextRef="#ctx0" brushRef="#br0" timeOffset="51414.6377">20293 16230 1206 0,'0'0'26'0,"0"0"6"0,0 0 0 0,0 0 3 0,0 0-35 0,6 10 0 15,0 1 0-15,0-1 0 0,0 4 52 0,0-1 4 16,0 0 1-16,-3 6 0 0,3-1 3 0,0-2 1 15,-3 2 0-15,0-4 0 0,-3-1 1 0,3 0 0 16,0 0 0-16,-3-2 0 0,-3-3 5 0,3 0 1 0,3 0 0 0,-3-8 0 16,0 0-20-16,0 0-3 0,0 0-1 0,0 0 0 15,0 0-14-15,-3-3-3 0,0-5-1 0,3-2 0 16,0-4-12-16,0 1-2 0,3-3-1 0,0 0 0 16,0-2-11-16,3-3 0 0,0 5 9 0,0-8-9 15,-3 8 0-15,3 0 0 0,-3 0 0 0,2 3 0 16,1-3 0-16,0 6 0 0,3-1 0 0,-3 3 0 15,3 3-10-15,0 0 10 0,-3 5-12 0,-6 0 12 16,12 2-12-16,0 4 12 0,-3 1-12 0,3 4 12 16,-6 2-10-16,6 3 10 0,-6 0-8 0,-1 3 8 15,-2-1 0-15,0 1 0 0,0-4 0 0,0 4 0 16,0-3 0-16,0 2 0 0,-3-4 0 0,3 1 0 16,0-1 0-16,0-1 0 0,0-2 0 0,0-6 0 15,3 5-33-15,-3-4-8 0,-3-6-2 0,0 0-625 16,9 2-124-16</inkml:trace>
  <inkml:trace contextRef="#ctx0" brushRef="#br0" timeOffset="51729.5916">20784 16185 1612 0,'0'0'45'0,"-3"0"11"0,-3 2-44 0,1 1-12 15,-1 2 0-15,0 0 0 0,0 3 8 0,3 0 0 16,-3 0 0-16,3-2 0 0,-3 7 16 0,3 0 4 0,3 0 0 15,-3 3 0-15,3-3 0 0,0 3 1 0,3-3 0 16,0 1 0-16,3 4-15 0,-3-5-3 0,3 1-1 0,0-4 0 16,3 3 2-16,0-5 0 0,-1 0 0 0,1-2 0 15,3-1-12-15,0-2 8 0,0-3-8 0,3-3 8 16,-6-2 8-16,3-1 2 0,0-2 0 0,0 0 0 16,-3-2 10-16,-4 2 3 15,1-3 0-15,0-2 0 0,-6 0 10 0,3 5 3 0,-6-5 0 0,-3 0 0 16,3 2-10-16,-2-2-2 0,-4 2 0 0,3-2 0 15,-3 2-17-15,3 3-4 0,0-2-1 0,-3 2 0 16,0 0-10-16,0-3-17 0,6 9 4 0,0-4 1 16,-3 1-55-16,6 5-10 15,0 0-3-15,0 0-560 0,0 0-113 0</inkml:trace>
  <inkml:trace contextRef="#ctx0" brushRef="#br0" timeOffset="51911.1244">21067 16145 1470 0,'0'13'41'0,"0"-2"11"0,0 2-42 0,0 0-10 16,3 3 0-16,-3 0 0 0,0 0 11 0,0 2 0 15,0-2 0-15,0 0 0 0,3 0 25 0,-3 0 4 16,-3 0 2-16,3-3 0 0,0-3-12 0,3-2-2 16,-3-8-1-16,0 6 0 0,0-6-27 0,0 0 0 15,0 0 0-15,0 0-507 16,6-6-97-16</inkml:trace>
  <inkml:trace contextRef="#ctx0" brushRef="#br0" timeOffset="52549.1032">21317 16058 1064 0,'0'0'30'0,"0"0"6"0,-6 2-28 0,3 4-8 0,-6-4 0 0,0 1 0 16,0-1 76-16,-2 4 15 0,-1-1 2 0,0 0 1 15,0 3-11-15,0 0-3 0,3-3 0 0,0 3 0 16,0 0-20-16,0-2-5 0,3 2-1 0,3 2 0 16,0-2-40-16,3 0-14 0,0 0 9 0,3 3-9 15,3-3 0-15,0 2 0 0,0-2-14 0,3 3 5 16,6-3 9-16,-3-1 0 0,3 4 0 0,0-3-8 15,0 0 0-15,-4 0 0 0,1 0 0 0,3 0 0 0,-3-3 8 0,0 3 0 16,-3-3 0-16,-3 3 0 0,0-2 8 0,-3 1-8 16,-3 1 8-16,0-2-8 0,-3 2 22 0,0-3 0 15,-3 0 0-15,0 3 0 0,0-5 22 0,6-3 4 16,-9 2 0-16,3 4 1 0,0-4-1 0,0 1-1 16,6-3 0-16,-6 0 0 0,0 0-18 0,6 0-3 15,0 0-1-15,0 0 0 0,0 0-25 0,0 0 0 16,0 0 0-16,6-3 0 0,0-5 0 0,0 3 0 15,6 0 0-15,0-3 0 0,0 5-9 0,0-7 9 16,-3 4-12-16,6-2 12 0,0-5-22 0,-1 5 2 0,-2-5 1 0,3 2 0 31,0-4-5-31,0-1-2 0,0-5 0 0,-3-1 0 0,0 1 3 0,0 0 1 0,-3 0 0 0,-1 8 0 16,-2-6 22-16,0 6 0 0,0 0 0 0,-3-1 0 16,3 4 0-16,-6-1 0 0,0 3 12 15,0-2-4-15,0 7 4 0,-6-2 1 0,3 0 0 0,3 5 0 16,0 0 11-16,-6 0 1 0,0 5 1 0,0 0 0 15,3-2-5-15,-2 7-1 0,2-2 0 0,-3 3 0 16,0 2-20-16,6 3 9 0,0-3-9 0,0 8 0 16,3-2 11-16,0-1-11 0,0 4 10 0,3-4-10 15,-1 1 0-15,4-1 0 0,0-2 0 0,0-3 0 16,3 0 0-16,0-7 0 0,0 4 0 0,3-2 0 16,0-2 0-16,0-4 0 0,2 4 0 0,1-6 9 15,-3 0-25-15,3-6-4 0,0 6-2 0,-18 0 0 16,0 0-125-16,12 0-25 0,0-5-4 0</inkml:trace>
  <inkml:trace contextRef="#ctx0" brushRef="#br0" timeOffset="52709.4367">21049 15727 2682 0,'0'0'59'0,"0"0"12"0,0 0 2 0,0 0 3 0,-3 8-61 0,0 2-15 16,-3-2 0-16,6 6-792 0,-3-1-160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36:16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2931 3485 219 0,'0'0'0'0,"0"0"9"0,0 0-9 0,0 0 12 0,6-3-12 0,-3 0 0 0,3-2 0 0,0 5 0 16,0-3-8-16</inkml:trace>
  <inkml:trace contextRef="#ctx0" brushRef="#br0" timeOffset="1110.9112">3288 3575 1342 0,'0'0'29'0,"0"0"7"0,0 0 0 0,0 0 3 0,-6 0-31 0,6 0-8 0,0 0 0 0,0 0 0 16,0 0 85-16,-9 2 16 0,9-2 3 0,-3 0 1 0,3 0-57 0,0 0-12 16,0 0-3-16,0 0 0 15,0 0-33-15,0 0 0 0,0 0 0 0,0 0 0 0,0 0 8 0,0 0-8 16,6 5 0-16,0-2 0 0,-3 0 13 0,6-3-4 15,-3 2-1-15,3-2 0 0,0 0 10 0,0-2 2 16,0-1 0-16,3 3 0 0,3-3 0 0,-1 1 1 16,1-1 0-16,3-2 0 0,3 0-7 0,0 2-2 15,3-5 0-15,-3 3 0 0,2-1 4 0,7 1 1 16,-6 0 0-16,6 0 0 0,-1-1-8 0,1 4-1 16,0-4-8-16,0 6 12 0,0-8-12 0,2 8 9 0,1-2-9 15,0 2 8-15,2 0-8 0,1 0 0 0,0 0 0 16,0 0 0-16,2 0 0 0,1 2 0 0,-3 1 0 0,2 2 0 15,-2-5 0-15,3 3 0 0,0 0 0 0,-1-3 0 16,1 0 0-16,0 2 0 0,2 1 0 0,1 0 0 16,-3-1 0-16,2-2 0 0,4 0 0 0,-3 0 0 15,2 0 0-15,-2 0 0 0,3 0 8 16,-1 0-8-16,1 0 20 0,0 0 3 0,-1 3 0 0,1-3 0 16,-3 0-23-16,-1 0-13 0,-2-3 1 0,3 3 1 15,-1 0 23-15,1 0 4 0,0-2 0 0,2 2 1 16,4 0-17-16,-6 0 0 0,2 0 8 0,-2 0-8 15,0-3 0-15,-1 3 0 0,1 0 0 0,3 0 0 16,-1-3 0-16,1 3 0 0,-1-2 0 0,4-1 0 16,-3 3 0-16,-1-3 8 0,-2 3-8 0,6-8 10 15,-7 8-10-15,4-2 0 0,3-1 0 0,-4-2 0 16,4 2 0-16,0 1 0 0,-1-1 0 0,1 3 0 0,-4-3 0 0,1 1 0 16,3-1 0-16,-1 3 0 0,4 0 0 0,-3 0 0 15,-1 0 0-15,4 0 0 0,-4 0 0 16,1 0 0-16,0 0 0 0,-1 0 0 0,-2 0 0 0,3 0 0 15,5 0 0-15,4 0 0 0,-7 0 0 0,1 3 0 16,-3-3 0-16,-1 0 0 0,7 0 0 0,-4 2 0 16,-2-2 0-16,3 3 0 0,5 0 0 0,-2-1 0 15,-10 1 0-15,4 2 0 0,0-5 0 0,2 5 0 16,-2-5 0-16,-1 8 0 0,-2-8 0 0,6 6 0 16,2-4 0-16,1 1 0 0,-7 2 0 0,1 0 0 15,3 1 0-15,-4-4 0 0,4 4 0 0,0-4 0 16,-1 1 0-16,1 2 0 0,-4-2 0 0,4 0 0 0,-3 2 0 0,-1-2 0 15,4 2 0-15,-1-5 0 0,1 2 0 0,3 1 0 16,-1 0 0-16,1-3 0 0,-1 2 0 0,-2 1 0 16,2-3 0-16,1 3 0 0,0 2 0 0,-4-5 0 15,4 0 0-15,-1 0 0 0,-5 0 0 0,0 0 0 16,-1 0 0-16,4 0 0 0,-1 0 0 0,1 0 0 16,-6 0 0-16,5 0 0 0,1-5 0 0,-3 5 8 15,-1 0-8-15,1 0 8 0,-4-3-8 0,4 3 8 16,-3 0-8-16,-1-3 0 0,1 3 9 0,0-2-9 15,-1 2 0-15,1-3 0 0,-3 3 0 0,-4 0 0 16,1-3 0-16,0 3 8 0,-1 0-8 0,1 0 0 16,0-2 0-16,0 2 0 0,-1 0 0 0,1 0 0 15,3 0 0-15,-7 0 0 0,4-5 0 0,-3 5 0 16,-1 0 0-16,-2 0 0 0,0 0 0 0,3-3 0 16,-4 3 0-16,1-3 0 0,0 3 0 0,0-2 0 15,-1 2 8-15,1 0-8 0,0 0 10 0,0 0-10 0,-4 0 0 0,-2 0 0 16,3 0 0-16,-3 0 0 0,-4 0 0 0,4 2 0 15,-3-2 0-15,0 0 0 0,-3 3 0 0,3-3 0 16,-7 0 0-16,4 3 0 0,-3-3 0 0,-3 2 0 16,3 1 0-16,-6-1 0 0,0-2 0 0,0 0 0 15,-12 0 9-15,6 3-9 0,2-3 13 0,-2 3-2 16,0-1-1-16,-6-2 0 0,0 0 6 0,6 3 2 16,0 5 0-16,-6-8 0 0,0 0 0 0,0 0 0 15,0 0 0-15,0 0 0 0,0 0-6 0,0 0-2 16,0 0 0-16,0 0 0 0,0 0-10 0,0 0 0 0,-3 3 0 0,3-3-756 15,0 0-157-15</inkml:trace>
  <inkml:trace contextRef="#ctx0" brushRef="#br0" timeOffset="28315.2699">18847 2688 1436 0,'0'0'32'0,"0"0"6"0,0 0 2 0,0 0 0 0,0 0-32 0,0 0-8 0,0 0 0 0,0 0 0 16,0 0 28-16,0 0 4 0,0 0 0 0,0 0 1 15,0-5-5-15,0 0 0 0,0-3-1 0,0 0 0 16,0-3 7-16,0-2 2 0,3 0 0 0,-3-1 0 15,0-1 12-15,0-9 4 0,0 3 0 0,0-11 0 16,-3 3-10-16,3 0-2 0,-6-3 0 0,3 3 0 16,0-8-12-16,-3 5-4 0,3 3 0 0,-3-3 0 15,-3-2-10-15,3 2-2 0,-6 0-1 0,0 6 0 16,0-9 2-16,0 12 1 0,0-4 0 0,-2 6 0 16,-1-3 2-16,3 8 1 0,-3-2 0 0,0 5 0 0,-3-1-4 0,3 4-1 15,3 2 0-15,0 0 0 0,1-3-12 0,-1 6 0 16,0-3-12-16,3 3 12 0,0 2 0 0,6-2 0 15,-3-3 0-15,3 3 0 0,0-1 0 0,3-2 9 16,3 0 1-16,3 3 0 0,0-8-18 0,3 5-4 16,-3-3-1-16,3 3 0 0,-3 3 13 0,3-3 10 15,0-2-2-15,-7 2 0 0,4 2-8 0,-3 1 0 16,3-3 0-16,0 3 0 0,-3 2-8 0,0-5-8 16,0 3 0-16,-3 0-684 15,3-1-136-15</inkml:trace>
  <inkml:trace contextRef="#ctx0" brushRef="#br0" timeOffset="29293.8603">16695 410 1306 0,'0'0'28'0,"0"0"7"0,0 0 1 0,-3-8 1 0,-3 3-29 0,6 5-8 16,0-5 0-16,0 5 0 0,0 0 32 0,3-3 4 15,-6-2 2-15,3 5 0 0,0 0 2 0,0 0 1 16,0 0 0-16,0 0 0 0,0 0 5 0,0 0 1 15,0 0 0-15,0 0 0 0,-6-6-11 0,6 6-1 16,0 0-1-16,0 0 0 0,0 0-14 0,0 0-4 0,0 6 0 16,3 2 0-16,0 5-4 0,0-3-2 0,-3 4 0 15,0-1 0-15,0 0-10 0,0 6 12 0,0-6-12 0,-3 8 12 16,3-2-4-16,0 2-8 0,-3 5 12 0,3 6-4 16,-3-11 4-16,0 11 0 0,3-8 0 0,0 5 0 15,-3 2 0-15,0 1 1 0,0 3 0 0,-3-4 0 16,3 1-3-16,0-5-1 0,-3-1 0 0,3-5 0 15,0 3-9-15,0-3 8 0,-3-2-8 0,3-1 8 16,3-5-8-16,-3 1 8 0,3-1-8 0,-3-8 8 16,3 8-8-16,-3-5 0 0,0-2 0 0,3-4 0 15,-3-2 0-15,3 0-20 0,0 0 3 0,3-2-619 16,0-4-124-16</inkml:trace>
  <inkml:trace contextRef="#ctx0" brushRef="#br0" timeOffset="30131.7578">16814 722 1137 0,'0'0'24'0,"0"0"6"0,0 0 1 0,0 0 2 0,-3-5-33 0,3 5 0 15,0 0 0-15,0 0 0 0,0 0 62 0,0 0 6 16,0 0 0-16,0 0 1 0,0 0-9 0,-6 5-3 15,-3-5 0-15,9 0 0 0,-3 8-29 0,0 0-7 16,-6 3-1-16,3-3 0 0,0 2 0 0,0 4 0 0,0-1 0 0,-3 3 0 16,0-3-2-16,3 5-1 0,0 1 0 0,-3-6 0 15,0 6-4-15,4-3-1 0,5 2 0 0,0-5 0 16,3 6-12-16,-3-6 9 0,2 0-9 0,1 0 8 16,3 1-8-16,-6-9 8 0,0-5-8 0,6 8 8 15,3-3-8-15,0-5 0 0,-9 0 0 0,0 0 0 16,6 0 8-16,3-5 0 0,-3-3 0 0,-3 3 0 15,0-3 0-15,0-5 0 0,6 2 0 0,0 3 0 16,-6-5-8-16,6-6 0 0,0 6 0 0,3 0 8 16,-6 0-8-16,-3-1 0 0,0 1 0 0,-3 0 0 15,5 2 0-15,-2 3 0 0,3 0 0 0,0 3 8 16,0-3-8-16,0 8 0 0,-6 0 0 0,0 0 0 16,0 0 0-16,0 0 0 0,3 0 0 0,-3 0 0 15,0 0 10-15,3 8 0 0,6 5 0 0,-6-7 0 16,0 7-10-16,0 0 12 0,3-5-12 0,0 3 12 15,0 2-12-15,0-5 0 0,-3 5 0 0,0-8 0 0,6 3 0 0,-3 0 8 16,-3 3-8-16,0-6 0 0,-3-5 0 0,9 0 0 16,-3 8-12-16,-6-8 12 15,0 0-69-15,6 0-7 0,5-5 0 0,-2 2-1 16,-6 3-41-16,3-5-8 0,0-6-2 0,0 3 0 16,6 0-16-16,-6-2-4 0,0 2-1 0,0 0 0 15,3-3 39-15,-3 3 8 0,-3 3 2 0,0 2 0 0,3-2 148 0,-3 5 31 16,-3 0 5-16,0 0 2 0,0 0 20 0,0 0 4 15,0 0 1-15,3 5 0 0,-6 3-29 0,3-2-6 16,3 2 0-16,0 0-1 0,0 2-14 0,0-2-2 16,-6 0-1-16,6 3 0 0,3-9-2 0,-6 9-1 15,-6-6 0-15,6-5 0 0,3 3-2 0,-3 2 0 0,-3 0 0 16,3-5 0-16,0 0-9 0,0 0-1 0,0 0-1 0,0 8 0 16,-9-8-5-16,9 0-1 0,0 0 0 0,0 0 0 15,0 0-8-15,6 0-1 0,-3-8-1 0,3 3 0 16,0-8-10-16,-1 2-3 0,-2 3 0 0,6-5 0 15,0 0-13-15,0 5 0 0,-6-5 0 0,6-1 0 16,0 1 11-16,0 8-11 0,-3-8 12 0,-3 7-12 16,3-2 0-16,0 3 0 0,-6 5 0 0,3-5 0 15,-6 2 0-15,3 3 0 0,6 0 0 0,-6 0 0 16,12 0-8-16,-12 0 8 0,9 8 0 0,3-3-9 16,-1 9 9-16,-2-6 0 0,-6 2 0 0,3-2 0 15,3 5 0-15,-6 1 0 0,-3-1 0 0,0 0 0 16,3 0 0-16,-3 6 0 0,0-6 0 0,0 0 0 15,-3-5 0-15,3 3-10 0,9 2 10 0,-6-5-13 16,-3-8-37-16,3 5-7 0,6-2-2 0</inkml:trace>
  <inkml:trace contextRef="#ctx0" brushRef="#br0" timeOffset="30524.7817">17501 873 1258 0,'0'0'36'0,"0"0"7"0,3 0-35 16,-9-8-8-16,0 8 0 0,0-5 0 0,3 0 65 0,3 5 11 16,-6-6 3-16,0 4 0 0,-5 2-23 0,5-6-5 0,6 6-1 0,-6 0 0 15,-3 6-23-15,0-6-5 0,3 8-1 0,0 2 0 16,0-2-12-16,0 5-9 0,-3 1 12 0,3-1-12 16,6 5 10-16,-3-4-10 0,-6 4 8 0,6-5-8 15,3 3 16-15,3 3-1 0,-3-1-1 0,0-5 0 16,0 1 3-16,6-1 1 0,-3-5 0 0,0 2 0 15,0-10 11-15,3 8 3 0,3-8 0 0,0 6 0 16,0-6-16-16,-3-6-2 0,0 6-1 0,3-8 0 16,3-5 22-16,-3-3 4 0,-4 0 1 0,4-2 0 15,6-1-1-15,-6 4 0 0,-3-12 0 0,0 9 0 16,3-9 8-16,-3 9 1 0,0-9 1 0,-3 1 0 16,-6-1 4-16,3 1 1 0,3-1 0 0,-3 3 0 15,-3-2-18-15,3 5-4 16,-3-3-1-16,3 3 0 0,3-6-5 0,-3 4-1 0,-3 1 0 0,3 4 0 15,6-1-16-15,-3 4-9 0,-6-4 10 0,3 6-10 16,6 0 8-16,-6 5-8 0,-3-3 0 0,0 3 0 16,3 3 0-16,0 5-20 0,0 0 4 0</inkml:trace>
  <inkml:trace contextRef="#ctx0" brushRef="#br0" timeOffset="31438.2157">17629 783 936 0,'18'11'26'0,"-12"-9"7"0,-6 4-33 16,3 7 0-16,-3-8 0 0,3 8 0 0,9-5 74 0,-9 6 8 15,-6-4 2-15,3 3 0 0,9 1-31 0,-6-1-5 16,0-5-2-16,0 5 0 0,-3-5 12 0,3 3 2 16,-3-3 1-16,0 2 0 0,-6-7 7 0,6-3 0 15,6 5 1-15,-6-5 0 0,-6 5-4 0,6-5-1 16,0 0 0-16,0 0 0 0,6 0-9 0,-6 0-3 0,0 0 0 0,0 0 0 16,6-5-19-16,-6 5-4 0,-3-8-1 0,3 3 0 15,3-8-9-15,3 7-3 0,0-7 0 0,-3 5 0 16,-3-5-16-16,6 2 0 0,0 3 0 0,-4-5 0 15,1 0 19-15,3 2 0 0,3 3 0 0,3 0 0 16,-6-2-19-16,3 2 0 0,0 0 0 0,-3 3 0 31,3 5-21-31,-3-6-8 0,-6 6-2 0,9 0 0 0,-3 6 31 0,3-1 10 0,-3-2 0 0,0 7 0 16,0-2-10-16,0-3 0 0,-4 9 0 0,1-6 0 16,-3 2 0-16,6 3 0 0,-3-5 0 0,-3 6 8 15,3-6-8-15,0 2 0 0,-3-2 0 0,3 5 0 16,0-7 16-16,0 2 4 0,-3-8 0 0,0 10 1 15,3-2-21-15,-3-8 0 0,0 0 0 0,0 0 0 16,0 0 0-16,3 5 0 0,-3-2 0 0,0-3 0 16,0 0 0-16,0 0 0 0,0 0 0 0,0 0 0 15,0-8 0-15,0 0 0 0,3 3 0 0,3-8 0 0,-3 2 11 16,3 3-3-16,-3-5 0 0,3 5 0 0,0-5-8 16,3 2-11-16,-3 3 3 0,0-5 0 15,0 8 8-15,3-9 0 0,-3 6 0 0,0 3 0 0,3-3 0 0,-4 3 0 16,1 5 0-16,3 0 0 0,-6 0 0 0,3 0 0 15,0 0 0-15,0 5 0 0,-3 3 0 0,0-3 0 16,0 3 0-16,3-2 0 0,-3 7 0 0,-3-5 0 16,0 2 0-16,3 4 0 0,-3-1 0 0,3-5 0 15,-3 5 0-15,0-5 0 0,0 3 0 0,0 2 0 16,6 0 0-16,-6-8 0 16,3 3-44-16,0 0-8 0,0 3 0 0</inkml:trace>
  <inkml:trace contextRef="#ctx0" brushRef="#br0" timeOffset="31875.3697">18323 873 1292 0,'0'0'28'0,"0"0"7"0,0 0 1 0,-3-5 0 0,0 2-36 0,3 3 0 15,0 0 0-15,-6-5 0 0,3 0 74 0,-3 5 8 0,3-8 2 0,-3 8 0 16,6 0-23-16,-3 0-4 0,-3 0-1 0,6 0 0 16,0 0-32-16,-9 0-6 0,0 8-2 0,9-8 0 15,-9 5-1-15,-3 8-1 0,0-8 0 0,4 9 0 0,-4-1-6 0,6 3-8 16,-3 2 11-16,0-4-11 0,0 4 12 0,6-5-12 16,-3 0 12-16,3 6-12 0,3-6 24 0,0 0-1 15,0-5-1-15,3 3 0 0,3 2-22 0,-3-5 0 16,3-3 0-16,0-2 0 0,3 2 0 0,0-5 12 15,-9 0-2-15,9 0-1 0,3-5 3 0,-4 2 1 16,-2-10 0-16,3 3 0 0,-3-4-1 0,3 6 0 16,0-5 0-16,-6 0 0 0,3 0 0 0,0 0-1 15,-3-1 0-15,0 1 0 0,3 8-11 0,-3-8 0 16,-3 7 0-16,3-2 0 0,-3 3 21 0,3-3-1 0,-3 3 0 16,0 5 0-1,3-5-41-15,-3 5-9 0,0 0-2 0,0 0 0 0,0 0 32 0,6 5-9 0,0 0 9 0,-6-5 0 31,3 8-29-31,6-3-1 0,-6-2 0 0,3 8 0 16,-6-11-74-16,9 2-14 0,-4 9-3 0</inkml:trace>
  <inkml:trace contextRef="#ctx0" brushRef="#br0" timeOffset="32114.007">18484 1095 1026 0,'0'0'28'0,"3"0"8"0,-3 6-28 0,0-6-8 0,0 0 0 0,0 0 0 15,0 0 142-15,0 0 27 0,0 0 6 0,0 0 1 16,0 0-39-16,0-6-7 0,0-2-2 0,0-2 0 15,0 2-43-15,0-3-9 0,2 1-1 0,1-1-1 16,-3-2-18-16,3 0-3 0,-3-1-1 0,6 1 0 16,-3 0-13-16,0 0-3 0,0 2-1 0,0 3 0 15,3 0-17-15,0 3-3 0,0-3-1 0,-3 3 0 0,-3 5-14 0,0-5 0 16,6 2 0-16,0 3 0 0,0-5-8 0,-6 5 8 16,0 0 0-16,9 5 0 15,3-5-48-15,-6 3-4 0,-6-3 0 0,0 0 0 16,12 5-40-16,0 0-9 0,-3-5-2 0</inkml:trace>
  <inkml:trace contextRef="#ctx0" brushRef="#br0" timeOffset="32385.9314">18939 429 1263 0,'0'0'28'0,"-3"8"5"0,3 5 2 0,-3-3 1 0,-3-2-36 15,0 6 0-15,3-1 0 0,0 5 0 0,0 3 78 0,0-2 9 0,0 7 1 0,-3 6 1 16,0 3-24-16,3-4-5 0,-3-4 0 0,-3 7-1 16,6-2-17-16,-5 13-3 0,2-5-1 0,-3-3 0 15,3-3-18-15,0-2-3 0,-3 0-1 0,3-3 0 16,0 0-7-16,3-3-1 0,-3 1-8 0,3-6 12 15,-3-3-12-15,6-2 0 0,-3 0 0 0,0-3 0 16,0 1-25-16,3-6-8 0,-3-3-2 0,3 3-541 16,0-8-109-16</inkml:trace>
  <inkml:trace contextRef="#ctx0" brushRef="#br0" timeOffset="32678.7103">18981 833 1515 0,'0'0'33'0,"0"0"7"0,0 0 2 0,0 0 1 0,0 0-35 0,-9 0-8 15,3 0 0-15,0 8 0 0,0-8 68 0,0 6 11 16,-3 2 2-16,3-3 1 0,0 0-24 0,0 3-5 16,-3-3-1-16,3 3 0 0,0-2-14 0,-3 7-3 15,3 0-1-15,0-5 0 0,0 5 0 0,1 1 0 0,2-1 0 0,-3 5 0 16,3-5 0-16,0 1 0 15,3 4 0-15,0-5 0 0,3 1-13 0,0-1-2 16,3 0-1-16,2 0 0 0,1-7 3 0,0 7 1 0,3-5 0 0,0-3 0 16,0-2-22-16,3 2 0 0,3-5 0 0,0 0 0 15,2 0 0-15,-2 5 8 0,-3-5-8 0,-3 3 0 32,6 0-128-32,-3-3-31 0,0 2-5 0</inkml:trace>
  <inkml:trace contextRef="#ctx0" brushRef="#br0" timeOffset="33242.2111">20079 312 1456 0,'0'0'41'0,"0"0"9"0,0 0-40 0,0 0-10 0,0 0 0 0,0 0 0 16,0 0 66-16,0 0 11 0,0 0 3 0,-3 6 0 15,0 7-22-15,-3-5-4 0,6 5-1 0,-3 5 0 16,-3 1-11-16,0 2-2 0,-3-2-1 0,0 7 0 16,0 1-6-16,0 4-1 0,1 4 0 0,2-9 0 15,-3 14 1-15,-3 0 0 0,0-3 0 0,0 2 0 16,0-2-17-16,0 3-3 0,0-6-1 0,-6 11 0 16,3-5 0-16,1-3-1 0,5-3 0 0,0-2 0 0,0-5-11 0,3-1 0 15,0-7 0-15,0 2 0 0,3-8 0 0,0 0 0 16,0-2 8-16,3-3-8 15,0-8-33-15,0 0-12 0,0 0-3 0,0 0-620 16,9 0-124-16</inkml:trace>
  <inkml:trace contextRef="#ctx0" brushRef="#br0" timeOffset="33555.0474">19978 849 1220 0,'-3'6'27'0,"0"4"5"0,0-2 2 0,0 11 0 0,-3-6-34 0,0 3 0 0,3 2 0 0,3 1 0 16,3-1 84-16,-3-4 9 0,3 1 3 0,3 4 0 15,6-6-58-15,-3 0-11 0,0 1-3 0,3-4 0 16,-1-2 0-16,4-3-1 0,-3-2 0 0,3 2 0 16,-3-5 14-16,3-8 3 0,0 8 1 0,0-5 0 15,-6-8 5-15,3 2 1 0,-1 1 0 0,1-1 0 16,-6-2 17-16,0 0 3 0,-3-1 1 0,0 1 0 15,-3 0-6-15,-3 0-1 0,-3 0 0 0,0 2 0 16,-3-2-21-16,0 5-5 0,1 0-1 0,-4-5 0 16,3 7-11-16,0-2-3 0,0 3 0 0,-3-3 0 15,3 3-30-15,6 0-6 0,-3-1-2 0,6 6 0 16,0 0-102-16,0 0-21 0,0 0-4 0</inkml:trace>
  <inkml:trace contextRef="#ctx0" brushRef="#br0" timeOffset="33869.8876">20421 833 1400 0,'6'-5'31'0,"-6"5"6"0,0 0 2 0,0 0 0 0,-3-8-31 15,3 8-8-15,3 0 0 0,-3 0 0 0,-3-5 92 0,0-3 18 16,0 8 3-16,3 0 1 0,0 0-41 0,-9-5-8 15,-3 5-1-15,4 0-1 0,-1 0-18 0,-3 0-3 0,3 8-1 0,-3-3 0 16,-3 3-13-16,3 2-2 0,3 4-1 0,-6 4 0 16,3-5-11-16,0 9-2 0,4-9-1 0,2 5 0 15,-3 4-1-15,3-4 0 0,0 1 0 0,6 2 0 16,-3-3-10-16,3 1 0 0,3-3 9 0,0-3-9 16,3 5 8-16,3-4-8 0,0-9 8 0,2 8-8 15,-2-5-11-15,6-8-6 0,0 5-2 0,0-2 0 31,6-3-37-31,0-3-8 0,-3 3-2 0,-1-5 0 16,-5 0-110-16,6-3-23 0,3 3-4 0,-3-3-1 0</inkml:trace>
  <inkml:trace contextRef="#ctx0" brushRef="#br0" timeOffset="42743.3374">20719 1016 1360 0,'0'0'30'0,"0"0"6"0,-6-5 2 0,6 5 0 0,0 0-30 0,0-6-8 16,-3-2 0-16,3 1 0 0,0 1 55 0,0-2 9 15,0 8 3-15,0-10 0 0,0 2-12 0,3-5-3 16,-3 7 0-16,0-7 0 0,0 8-30 0,-3-3-6 15,6 3-2-15,-3 5 0 0,0 0 5 0,0 0 1 16,-3-3 0-16,3 3 0 0,0 0-4 0,-9-5 0 16,0 5 0-16,3 0 0 0,-3 5-4 0,3 3 0 15,-3-3-1-15,3 3 0 0,0 0-11 0,1 3 0 16,-4 2 0-16,3 5 8 0,-3-4-8 0,3 1 0 16,0 9 0-16,0-5 0 0,-3 2 0 0,6-3 0 0,3-4 0 0,0 2 8 15,0 2 0-15,-3-7 0 0,6 2 0 0,-3 0 0 16,6-5-8-16,-3-3 8 0,0 3-8 0,3-2 8 15,-3-6 12-15,-3 0 1 0,6 2 1 0,0-4 0 16,3-4 6-16,-3 1 2 0,2 2 0 0,-2-2 0 16,0-8-30-16,0 2 0 0,3 1 0 0,0-1 0 15,-3 3 0-15,0-2 16 0,0 2-4 0,0 0 0 16,0-3-12-16,0 3-10 0,-6 0 2 0,3 8 0 16,0-5 8-16,-3 5 0 0,6 5 0 0,-6-5 0 15,3 8 0-15,-3-3 0 0,3-2 0 0,0 2 0 16,0 1-15-16,-3 2 3 0,0-3 0 0,0 3 0 15,0-3 4-15,0-5 8 0,0 0-13 0,0 0-639 16,0 0-128-16</inkml:trace>
  <inkml:trace contextRef="#ctx0" brushRef="#br0" timeOffset="43068.9839">21213 513 1138 0,'-12'8'32'0,"12"-8"8"0,-3 6-32 0,0 1-8 0,-3 1 0 16,0 3 0-16,3 2 78 0,-3 0 14 0,0 9 4 0,0 1 0 15,0-1 8-15,-2-4 1 0,2 9 1 0,-3-9 0 16,0 9-34-16,-3-1-8 0,0 6 0 15,0-6-1-15,3 1-32 0,-3-1-7 0,3-5 0 0,0 3-1 16,-3-3-15-16,3 3-8 0,1-3 10 0,-1 0-10 16,3 3 0-16,0-5 0 0,0 2 0 0,-3-3 0 15,3-2 8-15,0 3-8 0,-3-6 0 0,3-2 0 16,0-1 0-16,3 1 0 0,-3-3-8 0,0 2 8 16,3-10-115-1,-3 8-16-15,3-8-3 0</inkml:trace>
  <inkml:trace contextRef="#ctx0" brushRef="#br0" timeOffset="43436.9678">20835 939 1558 0,'0'0'34'0,"0"0"7"0,6-8 2 0,-6 8 1 0,-3-5-35 15,3 5-9-15,0 0 0 0,9-5 0 0,3 2 52 0,-3-2 8 16,3 0 1-16,-12 5 1 0,12-3-26 0,2-2-4 15,1 5-2-15,0-6 0 0,-3 4-6 0,3 2-2 16,-3 0 0-16,6 0 0 0,-6 0-7 0,3 0-2 16,-7 2 0-16,7 4 0 0,-3-6-4 0,0 0-1 15,-3 5 0-15,0-5 0 0,0 8-8 0,3-3 8 16,-6-2-8-16,3 2 8 0,-3 0-8 0,0 3 0 16,3 0 0-16,-6 3 8 0,-3-6 3 0,3 3 0 0,0 5 0 0,2-7 0 15,-2 7 0-15,0 0 0 0,-6 0 0 0,3 0 0 16,0 1 14-16,-3-1 3 0,1 0 1 0,-4-5 0 15,3 3-29-15,0 2 0 0,0-5 0 0,0-3 0 16,0 3 0-16,0-3 14 0,0 1-2 0,0-4-1 16,0 4-11-16,3-6 0 0,0 0 0 0,0 0-11 31,0 0-38-31,0-14-8 0,6 9-2 0,-3-8-577 0,3 0-115 16</inkml:trace>
  <inkml:trace contextRef="#ctx0" brushRef="#br0" timeOffset="44170.7781">21326 966 1335 0,'12'-3'29'0,"-12"3"7"0,0 0 0 0,0 0 2 0,0 0-30 0,0 0-8 16,0 0 0-16,0 0 0 0,0 0 80 0,0 0 16 16,0 0 2-16,-6-5 1 0,6 5-26 0,0 0-5 15,0 0 0-15,-9 5-1 0,3-2-33 0,0 2-6 16,0 3-2-16,-3 3 0 0,0-4-11 0,3 1-3 16,4 3 0-16,-4 2 0 0,0 3-12 0,0-3 9 0,3-2-9 0,3 2 8 15,-3 0-8-15,0 1 0 0,3-6 0 0,3 2 8 16,0-2-8-16,3 3 0 15,0-3 0-15,0 0 0 0,5-3 0 0,-5 0 12 16,0-2-12-16,-6-3 12 0,9 5-1 0,-9-5 0 0,0 0 0 0,9 0 0 16,0 0 10-16,-9 0 3 0,0 0 0 0,12-8 0 15,0 3-10-15,-6-6-2 0,0 1 0 0,3-1 0 16,0 3 5-16,-3-5 1 0,-3 0 0 0,3-1 0 16,-3 1 1-16,6 0 0 0,-4 0 0 0,4 2 0 15,0 3 0-15,3-5 0 0,-3 8 0 0,0-3 0 16,3-3-19-16,-6 9-14 0,0-4 2 0,3 1 1 15,-3 2 11-15,-6 3 0 0,0 0 0 0,9 3 0 16,-3 2 0-16,0 1 0 0,-3 1 0 0,0 1-8 16,0 3 8-16,-3 2 0 0,3 0 0 0,-3 1 0 15,-3-1 0-15,3 0 0 0,-3 0 0 0,3-5 0 16,0 6 0-16,0-4 0 0,-3 3 0 0,3-7 0 0,0 7 0 16,0-5 0-16,0-3 0 0,0 3 8 0,0-3-8 15,3 3 0-15,-3-8 0 0,0 0 0 0,0 0 0 0,3 6 0 16,-3-6 0-16,0 0 0 0,0 0 0 0,6 0 8 15,2 0-8-15,-8 0 8 0,6-6-8 0,3 1 11 16,0 2-11-16,0-7 12 0,3 2-12 0,-3-3 12 16,3 1-12-16,0-1 12 0,0 3-12 15,3-5 0-15,2 0 0 0,-2-1 0 0,-3-4 0 0,0 5 0 16,6-1 0-16,-3 9 0 0,-3-8-12 0,-3 5 12 16,0 3-10-16,-9-3 10 15,0 8-31-15,0 0 0 0,6-6 0 0,-6 6 0 0,0 0 17 0,0 0 3 0,0 0 1 0,-6 14 0 16,3-6 10-16,0 5 0 0,3 3 0 0,-3-3 0 15,-3 3 0-15,3 2 0 0,9-4 0 0,-6-1 0 16,-6 5 17-16,6-4-1 0,6-1 0 0,-3-5 0 16,3 2-8-16,0-2-8 0,3 6 9 0,-3-9-9 15,5-5 0-15,1 2 0 0,0 4 0 0,3-6-716 16,-3-8-138-16</inkml:trace>
  <inkml:trace contextRef="#ctx0" brushRef="#br0" timeOffset="45476.2471">22392 953 1044 0,'0'0'23'0,"0"0"5"0,0 0 0 0,0-6 1 0,0 4-29 0,0 2 0 0,0 0 0 0,0 0 0 16,0 0 92-16,3-6 13 0,0 1 3 0,-3 2 0 15,0 3-3-15,0 0 0 0,0 0 0 0,6 0 0 16,-6 0-27-16,0 0-6 0,0 0 0 0,0 0-1 16,0 8-23-16,0 0-5 0,-3 8-1 0,-3-3 0 15,3 8-18-15,0-2-3 0,0 2-1 0,-9 0 0 16,9 3-10-16,-3-5-2 0,0 2-8 0,3-3 12 16,-3 1-12-16,3-3 8 0,-3-3-8 0,0-2 0 15,6 2 0-15,-3-5 0 0,-6-3 0 0,9 3 0 16,0-8-36-16,0 0-12 0,0 0-4 0,0 0-605 15,0 0-122-15</inkml:trace>
  <inkml:trace contextRef="#ctx0" brushRef="#br0" timeOffset="45583.5363">22442 815 578 0,'0'0'16'0,"0"0"4"0,0 0-20 0</inkml:trace>
  <inkml:trace contextRef="#ctx0" brushRef="#br0" timeOffset="45993.6223">22669 886 1541 0,'3'0'44'0,"-3"0"9"0,0 0-42 0,0 0-11 0,0 0 0 0,0 0 0 16,0 0 90-16,0 0 16 0,0 0 3 0,0 0 1 15,0 0-22-15,0 0-5 0,0 0-1 0,-12 0 0 16,0 6-44-16,0-6-9 0,3 2-1 0,-3 4-1 16,3-6-9-16,-3 5-2 0,3 3 0 0,0-3 0 15,0 3-16-15,0-3 10 0,3 3-10 0,1-2 8 0,2 2-8 0,0-3 0 16,0 3 0-16,6 2 0 0,-3-2 0 0,3 5-12 15,0-7 2-15,2 7 1 0,1 0 9 0,6 0-10 16,0 1 10-16,0-9-10 0,-3 8 10 0,3-5 0 16,0 5-9-16,3-5 9 0,-6 3 0 0,3-3-11 15,-3 5 11-15,-6-2-8 0,-3-3 8 0,3-3 0 16,-3 3 0-16,-3 0 8 0,-3 2 3 0,-3-2 1 16,3-2 0-16,-6 2 0 0,-3-3 16 0,6 3 4 15,-3-3 1-15,-3-5 0 0,0 8-1 0,3-8-1 16,0 5 0-16,4-5 0 0,-1 0-16 0,0 0-3 15,3 0-1-15,-3-5 0 16,3 5-95-16,6 0-20 0,-6-5-3 0</inkml:trace>
  <inkml:trace contextRef="#ctx0" brushRef="#br0" timeOffset="46632.3344">20903 1461 1056 0,'3'-6'30'0,"-3"6"6"0,0 0-28 0,6-5-8 0,-3 2 0 0,0-2 0 16,0 2 96-16,-3 3 17 0,0 0 4 15,3-5 1-15,0 5-19 0,-3 0-4 0,0 0-1 0,3 0 0 16,0 3-34-16,0 7-6 0,0-2-2 0,0 3 0 15,-3 5-16-15,3 2-3 0,-3 1-1 0,-3-3 0 16,-3 7-15-16,6-1-3 0,-3 1-1 0,-3-1 0 16,3-1 2-16,0 3 0 0,-3-6 0 0,3 9 0 15,0-9 1-15,-3 6 0 0,-2 0 0 0,2-6 0 16,0 9 3-16,0-9 1 0,-6 9 0 0,3-6 0 16,0 0-5-16,3-3-1 0,0 1 0 0,3-6 0 15,-3 0-14-15,3 1 11 0,-3-4-11 0,3 1 10 16,3-1-10-16,-3-7 10 0,3-3-10 0,0 0 10 15,0 0-20-15,0 0-4 0,0 0-1 0,0 0 0 16,0 0-129-16,0 0-25 0,9-3-6 0,0-7-692 16</inkml:trace>
  <inkml:trace contextRef="#ctx0" brushRef="#br0" timeOffset="47990.9316">21201 1696 1162 0,'0'0'25'0,"0"0"6"0,0 0 1 0,0 0 1 0,0 0-33 0,0 0 0 0,0 0 0 0,0 0 0 15,0 0 76-15,0 0 9 0,0 0 2 0,-3 0 0 16,-6 0-7-16,3 0 0 0,0 5-1 0,0-5 0 16,-3 3-6-16,1 2-1 0,-1 1 0 0,-3-4 0 15,0 9-40-15,0-6-8 0,0 3-1 0,-3 5-1 16,0-5-9-16,0 5-1 0,3-2-1 0,0 2 0 15,1 0 17-15,-1 1 4 0,0-1 1 0,6 3 0 16,0-6-33-16,0 9 0 0,0-6-10 0,3 0 10 16,3 1 0-16,0-1 16 0,0-8 0 0,0 6-1 15,0-1-6-15,3-7-1 0,0 0 0 0,0 4 0 16,0-1 1-16,3-4 0 0,-3 4 0 0,-3-6 0 16,6 0-1-16,0 5 0 0,0 0 0 0,0-2 0 15,0 2-8-15,-6-5 0 0,0 0 0 0,3 3 8 16,5 2-8-16,-2 3 0 0,-3 3 0 0,3-6 8 15,-3 3-8-15,0-3 0 0,6 3 0 0,-6-3 0 16,3 3 0-16,-3 0 0 0,3-2 0 0,0-1 0 0,0 0 8 0,0 3-8 16,-3-8 8-16,-3 0-8 0,9 3 19 0,-6-3-2 15,-3 0 0-15,6 0 0 0,0-3-1 0,-6 3 0 16,6-5 0-16,-3 0 0 0,3-3 4 0,0 0 0 16,0 2 0-16,0-7 0 0,-1 3-6 0,4-1-1 15,0-5 0-15,3 5 0 0,-3-2 5 0,0-5 1 16,3 2 0-16,0 0 0 0,0 3-19 0,-3 0 0 15,3-1 0-15,0 4 0 0,-1 2 0 0,-2-5 0 16,-3 5 0-16,6-3 0 0,3 3 0 0,-6 0-9 16,-3 3 9-16,3 5 0 0,0-5 0 0,-9 5 0 15,0 0 9-15,0 0-9 0,0 0 0 0,6 5 0 0,0-5-10 0,-3 5 10 16,-3 3-11-16,0 0 11 0,0-3-8 16,0 3 8-16,-3 3 0 0,3-3 0 0,-3 5 0 15,3-5 0-15,0 3 0 0,-3 2 12 0,0 3 0 0,3-6-1 16,3 3-11-16,0 1-14 0,-3-6 3 0,0 2 1 15,3 3 10-15,0-5 0 0,3 0 0 0,-3-2 0 32,0 2-26-32,3-3 0 0,3 0 0 0,-9-5 0 15,0 0-18-15,14 0-4 0,-5 0-1 0,3-5 0 0,0 2-11 16,0-2-1-16,0-3-1 0,-3-3 0 0,3 3-14 0,0-2-4 0,0-1 0 16,-6 6 0-16,5-8 22 0,-5 7 4 0,3-4 1 0,0-1 0 15,-3-2 42-15,0 0 11 0,-3 2 0 0,0 3 0 16,0 3 18-16,-3-3 6 0,0 3 0 0,0-3 1 15,0 8 30-15,0 0 5 0,0-5 2 0,0 5 0 16,0 0-25-16,-6 0-5 0,3 0 0 0,3 0-1 0,0 0-6 0,-3 5-1 16,-3-3 0-16,0 9 0 0,3 2-12 15,0 1-4-15,0-1 0 0,0 0 0 0,0-8-8 0,3 6 0 16,0-1 0-16,0-4-11 0,0 7 11 16,3-8 8-16,0 3-8 0,3 0 11 15,-6-8-11-15,6 5 0 0,-3 1 0 0,-3-6 0 0,6 2 16 0,-6-2 12 16,0 0 1-16,3-2 1 0,3-1 5 0,-6 3 1 15,6-3 0-15,0-5 0 0,-3 3-12 0,0-3-1 16,-3 3-1-16,0 5 0 0,0 0-11 0,0-13-3 16,3 2 0-16,-3 3 0 0,0-5-8 0,0 0 0 15,0 5 9-15,0 3-9 0,0-6-15 0,0 3-7 0,0 3-2 0,3 2 0 32,0-8-59-32,0 4-12 0,3 1-2 0,0 1-1 15,0-3-32-15,3 3-6 0,0 2-2 0,0-5 0 16,-1 6 20-16,-2-1 4 0,3 3 1 0,0-8 0 0,0 8 77 0,0 0 15 0,-9 0 3 0,6 0 1 15,0 0 32-15,3 0 6 0,-9 0 2 0,0 0 0 16,0 0 45-16,3 11 10 0,0-1 2 0,-3 3 0 16,-3-7-30-16,3 2-6 0,6 5 0 0,-6 0-1 15,-3-5 6-15,6 3 2 0,-3 2 0 0,3-5 0 16,3 2-3-16,-6 1 0 0,3-1 0 0,-3-2 0 16,6 3-12-16,-3-6-4 0,0 3 0 0,-3-8 0 15,9 5-8-15,-6 3-1 0,0-5-1 0,3 0 0 16,3-3-1-16,-9 0 0 0,0 0 0 0,8-3 0 15,1 0 3-15,-9 3 1 0,9-8 0 0,-9 8 0 16,12-13-9-16,-3 8-1 0,0-8-1 0,-9 13 0 0,0 0-14 0,9-16 0 16,-3 3 0-16,0-1 0 0,-3 6 0 15,-3 1 0-15,3 1 0 0,0 4 0 0,0-4 0 0,-3 1 0 16,0 10 0-16,0-5 0 0,0 0 0 0,0 0 0 16,0 8 0-16,0 0 0 0,3 3 0 0,0-6 0 15,0 6 0-15,-3-1 0 0,3 3-8 0,0-7-5 16,0 2-1-16,0 0 0 0,3 2 14 0,0-5 0 15,-3 3 0-15,2-2-9 0,-5-6 9 0,0 0 0 16,0 0 0-16,6 0 0 0,0-3 19 0,-6 3-1 16,0 0 0-16,9-8 0 0,-3 0 9 0,0 0 1 15,0 3 1-15,-3-6 0 0,3 3 0 0,-3-5 0 0,0 0 0 0,-3 0 0 16,-3 0-7-16,3-6-2 16,0 6 0-16,-3-6 0 0,0 6-8 0,0 0-3 15,3 5 0-15,0-5 0 16,0-1-38-16,3 1-8 0,-3 8-2 0,6-8 0 15,-3 5-110-15,0 2-23 0,3 6-4 0,0-8 0 16,0 6-63-16,0 2-12 0,0 0-2 0</inkml:trace>
  <inkml:trace contextRef="#ctx0" brushRef="#br0" timeOffset="48328.8299">22145 1950 1558 0,'0'0'34'0,"-3"5"7"0,3 3 2 0,0 0 1 0,-3 3-35 0,3-3-9 0,0-3 0 0,0 0 0 16,-3 3 100-16,3-8 19 0,0 5 3 0,3 3 1 15,-3-5-38-15,0-3-7 0,0 0-2 0,0 0 0 16,0 0-27-16,9 3-5 0,-3-3-2 0,3-3 0 16,-6 0-14-16,2-5-4 0,4 3 0 0,3-3 0 15,-3 3-9-15,0 0-3 0,0-9 0 0,-3 7 0 0,3-4-12 0,3 3 8 16,-3-3-8-16,3 1 0 0,-6-1 0 0,12 3 0 16,-7 3 0-16,1-8 0 15,-3 5 0-15,6 3 0 0,-3-6 0 0,0 3 0 0,0 0 0 0,-3 3-8 16,0-3 8-16,-3 3 0 0,3-1-16 0,-3 4 3 15,-6 2 1-15,6 0 0 0,-6 0 0 0,0 0 1 16,0 0 0-16,0 0 0 0,0 0 11 0,5 5-8 16,-5 6 8-16,0-1-8 0,0 3 8 0,0 1 0 15,0 4 0-15,9-5 0 0,-6 3 0 0,3 0 0 16,0-3 0-16,3 1 0 0,0-1 0 0,0 0 0 0,6-8 0 16,0 3 0-16,3-3 0 0,3-2 0 0,-1 2 0 0,1-5-731 15,3 0-138-15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41:43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9938 10123 1033 0,'0'0'22'16,"0"0"5"-16,0 0 1 0,0 0 2 0,0 0-30 0,0 0 0 0,0 0 0 0,0 0 0 15,0 0 38-15,0 0 2 0,0 0 0 0,0 0 0 16,0 0 37-16,0 0 8 0,0 0 2 0,-3 3 0 0,0-1-31 0,0-2-5 16,3 0-2-16,-3 6 0 15,0-4-12-15,0 1-2 0,0 2-1 0,0 0 0 0,0 1-21 0,3 2-4 16,0 0-1-16,0 0 0 0,3-1-8 0,-3 4 8 15,6 0-8-15,-3-3 8 0,6 2-8 0,-3 3 12 16,3-2-12-16,0 0 12 16,-3 2-4-16,3-3 0 0,2 1 0 0,1 0 0 0,0-4 4 15,3-1 0-15,-3-1 0 0,0 0 0 0,0 1-12 0,3-6 0 16,-6 0 0-16,3-3 8 0,-3-2-8 0,-1-3 12 16,-2 0-12-16,0-5 12 0,-6 2 4 0,3-2 0 15,0 0 1-15,-6-1 0 0,0 1 2 0,0-3 0 16,-3 0 0-16,-2 3 0 0,-1-3-6 0,0 3-1 15,-6 0 0-15,3 2 0 0,-3-2-12 0,0 2 11 0,-3 1-11 16,-3 2 10-16,7 0-1 0,-1 5 0 0,0-2 0 16,3 5 0-16,-3 0 8 0,0 0 2 15,3 5 0-15,0-2 0 0,-3 5-19 0,6 0 0 0,-2 2 8 16,2 1-8-16,0 2 11 0,3 0-2 0,0 3 0 16,3 0 0-16,0 0-1 0,3 0 0 0,0-3 0 0,0 3 0 15,3-3-8-15,0 0 0 0,0 1 0 0,0-4 8 16,3-2-8-16,-3 0 0 0,6-3 0 0,0 1 0 15,-4-4-10-15,4-2 10 0,-3 0-13 0,3-2 5 16,0-4 8-16,-3 1 0 0,0-3 0 0,0 0 0 16,0 0-30-16,0-2-1 15,-3 2 0-15,0-3 0 0,3 3-56 0,-3 0-11 0,-6-2-2 16,6 2-484-16,0 0-96 0</inkml:trace>
  <inkml:trace contextRef="#ctx0" brushRef="#br0" timeOffset="614.6327">9890 10200 1624 0,'0'0'46'0,"0"0"10"0,0 0-45 0,0 0-11 16,0 0 0-16,6 5 0 0,-6-5 72 0,0 0 13 15,0 0 3-15,0 0 0 0,0 0-28 0,0 0-6 16,0 0-1-16,0 0 0 0,0 0-2 0,0 0-1 16,0 0 0-16,3-5 0 0,3-1-9 0,-3 1-1 15,-6-3-1-15,6 3 0 0,-3-3 5 0,3-3 2 16,-3 3 0-16,0-2 0 0,0 2 4 0,-3-3 1 0,-3 1 0 15,3-3 0-15,-3 2-18 0,3-2-3 0,-3-1-1 0,0 4 0 16,-3-3-13-16,0 2-4 0,-2-2 0 0,2 0 0 16,-3-1-1-16,0 1-1 0,-3-3 0 0,3 3 0 15,-6-3 2-15,3 3 1 0,-3 0 0 0,1-1 0 16,-4 1 2-16,6 3 0 16,-6-1 0-16,0 1 0 0,-3-1-1 0,-2 0 0 0,-1-2 0 0,0 3 0 15,-3-1-6-15,-9 0-8 0,4 1 11 0,2 2-11 16,0 3 10-16,-2 2-10 0,2 0 8 0,0 1-8 15,0 2 11-15,-2 2-3 0,-7 1-8 0,3 0 12 16,-2 4-4-16,2 4 0 0,-3-6-8 0,4 6 12 16,-1 0-12-16,3-1 8 0,0 1-8 0,-2-1 0 15,-1 4 0-15,0-4 0 0,1 1 0 0,-1-1 0 16,3 3 0-16,0-2 0 0,-2-3 0 0,2 0 0 16,-3-5 0-16,4-1 0 0,2-2 0 0,-3-5 0 0,-3 0-8 15,1-3 8-15,8 0-12 0,0-3 12 0,1-2-13 0,-1 0 4 16,-3-6 1-16,3 3 0 0,9-2 8 0,-2-3-12 15,-7-3 12-15,6 0-12 0,9 0 12 0,-3-2 0 16,-3-1-9-16,1-2 9 0,2 0 0 0,0-3 0 16,3 1-9-16,0 4 9 0,-3-2 0 0,0 3 0 15,4-4 0-15,-7 4 0 0,0 0 0 0,-3 2-10 16,3 0 10-16,-3-8-8 0,4 8 8 0,-4 1 0 16,-6 1-9-16,3 9 9 0,0 0 0 0,1 2 0 15,2 6 0-15,0 0 0 0,0 2 0 0,3 6 13 0,-2-1-1 16,-4 4-1-16,0-4 1 0,-3 4 0 0,6-1 0 0,-2 3 0 15,-10 0-12-15,9 0 12 0,3 0-12 0,0 0 12 16,-2 2-12-16,-1-2 0 0,-3-3-12 0,3 1 12 31,3-1-28-31,-2-2 1 0,-4 2 1 0,3-2 0 16,-3-6-151-16,-2 0-31 0,-1-5-5 0</inkml:trace>
  <inkml:trace contextRef="#ctx0" brushRef="#br0" timeOffset="1367.629">4890 8326 1148 0,'0'0'25'0,"-3"-5"6"0,-6-3 1 0,3-2 0 0,0-1-32 16,-3-2 0-16,-3 0 0 0,3-3 0 15,0-3 73-15,0 3 9 0,0-2 2 0,0-1 0 0,0 1-19 16,0 2-3-16,3 0-1 0,-2 0 0 0,2 3-8 0,0 2-1 15,3 3-1-15,0-2 0 0,3 2-12 0,-3 3-3 16,0-1 0-16,3 6 0 0,0 0 0 0,0 0 0 16,0 0 0-16,12 6 0 0,0 4 2 0,-1 1 0 15,1 5 0-15,3 2 0 0,-3 6-12 0,3 0-2 16,3 2-1-16,-3 1 0 0,3 4-2 0,-4-1 0 16,1 1 0-16,0-2 0 0,0 3 11 0,-3 0 1 15,3 2 1-15,0-2 0 0,0 0-16 0,-3 2-3 16,0-2-1-16,-1 0 0 0,4-3-14 0,-6-3 9 0,3 3-9 15,-3-2 8-15,0-6-8 0,0 3 0 0,-3-6 0 0,0-2 0 16,3 0 0-16,-3-3 8 0,0 1-8 0,0-4 0 16,-3-2-8-16,3-3-8 0,-3 1 0 15,-3-6-1 1,0 0-111-16,0 0-23 0,0 0-4 0,0 0-505 0,0 0-102 0</inkml:trace>
  <inkml:trace contextRef="#ctx0" brushRef="#br0" timeOffset="2371.2957">4860 8700 1458 0,'0'0'32'0,"-6"0"6"0,6 0 2 0,0 0 1 16,0 0-33-16,0 0-8 0,0 0 0 0,0 0 0 16,0 0 28-16,0-6 4 0,0-2 1 0,0 0 0 0,3-2 1 15,0-1 0-15,0 1 0 0,3-1 0 0,-3-2 1 0,3 2 0 16,0-2 0-16,3 0 0 0,2 0-6 0,1 2-1 15,-3 0 0-15,3-2 0 0,3 5-28 0,0-2 0 16,-3 2 0-16,3 2 0 0,-3 4 14 0,3-4-3 16,-1 4-1-16,-2 2 0 0,0 0 10 0,0 2 3 15,0-2 0-15,3 6 0 0,-3-1 11 0,0 0 2 16,0 3 1-16,0 0 0 0,-4 0-7 0,4 0-2 16,-3 0 0-16,0 0 0 0,0 0-28 0,0 2 8 15,-3-4-8-15,-3 2 0 0,3-3 0 0,-3 0 9 16,-3-5-9-16,0 0 8 0,0 0 7 0,0 0 1 15,0 0 0-15,0 0 0 0,0 0 16 0,0 0 4 0,0 0 1 0,0 0 0 16,0-8-20-16,0 0-4 0,-3-5-1 0,3 3 0 16,-3-6-1-16,0 2-1 0,3 1 0 0,0 0 0 15,-3-3-10-15,3 3 0 0,0 0 0 0,0 2 0 16,0-2 0-16,0 0 0 0,0-1 0 0,3 4 0 16,-3-3 0-16,3 2 0 0,0 0 0 0,3 1 0 15,-3-1 0-15,0 1-9 0,0-1 9 0,3 3 0 16,0 3 0-16,0 0-8 0,-3 2 8 0,6-2 0 15,-9 5 0-15,0 0 0 0,0 0 0 0,6 2 0 16,3 1 0-16,-4 5 0 0,1-3 0 0,0 6 0 16,0-1 0-16,0 1 0 0,3-1 0 0,-3 1 0 15,-3 2 10-15,3 1-10 0,0-1 10 0,0 0-10 16,6 0 0-16,-3 0 0 0,-3-2 0 0,6 0 0 16,0-1 0-16,0-2 0 0,-1 3 0 0,1-6-10 15,0 0 10-15,-3 1 0 0,0-1 0 0,3-5-8 16,-6 0 8-16,3-3 0 0,0-2 0 0,0 2 0 0,-6-2 0 0,3-3-8 15,0-3 8-15,0 1 0 0,0-3 0 0,-3-1 0 16,-3-1 0-16,0-1 0 0,0 0 0 0,0 0 9 16,-3-3-9-16,3 4 0 0,0-4 8 0,0 1-8 15,-3-1 0-15,0 0 0 0,3 1 0 0,-3-1 0 16,3 1 0-16,-3-1 0 0,0 4 0 0,3-1 0 16,0 2 0-16,0 1 0 0,0 3 0 0,0 2 0 15,-3 0-10-15,6 5 10 0,-3 3 0 0,0 0-11 16,0 0 11-16,0 0-8 0,6 3 8 0,-3 5 0 15,3 0 0-15,-3 5 0 0,5 0 0 0,-2 3 0 0,0 0 0 0,0 2 0 16,0-2 0-16,0 3 0 0,0-1 0 0,3-2 0 16,-3 0 0-16,3-3-8 0,0 0 8 0,3-2 0 15,-3 0 0-15,3-3-8 16,-3-1 8-16,-1-1 0 0,4-4 0 0,-3 1-10 0,3-3 10 16,-3-3 0-16,0 1 0 0,3-6 0 0,-6 3 0 0,3-3 0 15,0-6 0-15,-3 4 0 0,0-6 0 0,0 3 0 16,0-6 0-16,0 1 0 0,-3-1 0 0,-3 1 0 15,0-4 0-15,0 4 0 0,3-3 0 0,-6 0 0 16,0-1 0-16,0 1 0 0,-3 0 0 0,3 3 0 16,-6-1 0-16,3 3 0 0,-3-2-13 0,0 4 4 15,3 1 9-15,-3 3 0 0,0-1 0 0,0 6 0 16,0-3-13-16,3 5-1 0,0 3 0 0,0 0 0 16,-3 0 14-16,6 3 15 0,1 5-3 0,-1 0-1 15,0 2-11-15,0 3 0 0,3 3-12 0,3 3 12 0,0-1 0 16,5 4 0-16,-2-1 9 0,3 0-1 0,0 3 0 15,6-6 1-15,-3 1 0 0,3-3 0 0,0 0-9 0,3-3 0 16,-3-3 0-16,2-2 0 0,-2-2 0 0,3-6 10 16,3 0-10-16,-3-3 10 0,-3-2-23 0,3-6-5 15,-1 0-1-15,4-4 0 16,-3-7-120-16,0 1-24 0,-3 0-5 0,3-3-757 16</inkml:trace>
  <inkml:trace contextRef="#ctx0" brushRef="#br0" timeOffset="3189.4767">6452 7527 1269 0,'0'0'36'0,"0"0"8"0,-3-2-36 15,0-1-8-15,0 0 0 0,0-2 0 0,0 3 45 0,0-1 7 16,-3 0 2-16,3-2 0 0,-5-3 1 0,-1 3 0 16,0 2 0-16,0-2 0 0,0-1-4 0,0 4-1 15,-3-1 0-15,0 1 0 0,3 2-11 0,0-3-3 16,-3 3 0-16,0 0 0 0,3 3 4 0,-2-3 1 16,5 5 0-16,-3-3 0 0,3 4 8 0,0 2 2 15,0 2 0-15,0 4 0 0,6-1-51 0,-3 3-11 16,3 2-1-16,3 3-1 0,3 3 5 0,-3 0 8 15,3-3-13-15,3 0 5 0,0-2 8 0,0 2 0 16,-3-3-9-16,2-2 9 0,1 0 0 0,0-3 0 16,3-5 0-16,-3 0 0 0,-9-8 0 0,12 6 0 0,-12-6 0 15,12-3 0-15,-12 3 12 0,12-5 8 16,-6-1 0-16,3-4 1 0,-3-1 15 0,-3-2 2 0,0-3 1 16,-3 0 0-16,0-5-17 0,-3 0-3 0,0-3-1 0,0 0 0 15,0-2-7-15,-3 2-2 0,0 0 0 0,0-2 0 16,-3-1-9-16,3 1 0 0,0-6 0 0,0 3-11 15,-3-3 11-15,0 0 0 0,3 3 0 0,-3-2 0 16,3-1 0-16,-3 3 0 0,1 2-9 16,-4 1 9-16,3 2 0 0,0 3 0 0,0 2-9 0,0 1 9 15,0 2 0-15,3 5 0 0,-3 1 0 0,3-1 0 16,0 6 0-16,0-3 0 0,3 5 0 0,0 3 0 16,-3 0-9-16,6 0 9 0,0 0-13 0,0 0 5 15,0 8-6-15,3 3-1 0,3-1 0 0,-3 4 0 16,6-1 7-16,0 3 8 0,3 2-13 0,0 1 5 15,0 2 8-15,3 0 0 0,-3 0-9 0,2 3 9 0,1-3 0 16,3 6 0-16,-3-3-9 0,-3-1 9 0,3 1 0 0,0 0 0 16,0-3 0-16,-3-2 0 0,-1-3 0 0,1-1 0 15,0 1 0-15,-3-2 0 16,0-1 0-16,0-3 0 0,0 1 0 0,0 0 0 0,3-4 0 0,-3-1 0 16,0-1 0-16,-3-2 0 0,3 2 0 0,-3-5 0 15,-1-3-8-15,1 1 8 0,0 2-20 0,-6 0-1 16,3-8 0-16,0 2 0 15,0-4-47-15,0 2-10 0,0-3-2 0,-3-2-538 16,0-3-108-16</inkml:trace>
  <inkml:trace contextRef="#ctx0" brushRef="#br0" timeOffset="3405.0506">6437 6929 2077 0,'0'0'45'0,"0"0"10"0,0 8 1 0,0-8 4 0,0 0-48 0,-3 8-12 0,3 0 0 0,0-2 0 16,3-1-17-16,-3-5-6 0,0 0-1 0,3 5 0 15,3-2-124-15,0-1-26 0,0-2-5 0</inkml:trace>
  <inkml:trace contextRef="#ctx0" brushRef="#br0" timeOffset="3785.0529">6690 7030 1224 0,'0'0'35'0,"0"0"7"0,0 0-34 0,0 0-8 16,0 0 0-16,0 0 0 0,-3 8 97 0,-3 0 18 15,1 0 3-15,-1 0 1 0,-3 0-28 0,-3-3-6 16,3 3-1-16,-3-3 0 0,3 3-6 0,-3 0-2 16,3 0 0-16,0 0 0 0,0 0-33 0,3 0-7 15,0-3-2-15,0 0 0 0,3 1-34 0,3-6 0 16,0 0 0-16,0 5 0 0,6 0-13 0,-3 1-3 0,3-1-1 16,3-2 0-16,3 2 0 0,0-5 0 0,0 2 0 0,3 1 0 15,0 0 8-15,0-1 9 16,-3 1-13-16,-1 0 5 0,1-1 8 0,0 6 0 0,3-2 0 15,-6-1-8-15,-9-5 8 0,6 8 0 0,0-3 0 0,0 3 0 16,-6 3 34-16,0-1 2 0,-3 1 1 0,3-1 0 16,-3 1 22-16,0 2 4 0,-6-2 1 0,3 2 0 15,3-2-40-15,-3-1-7 0,0-2-1 0,0 0-1 16,3-3-7-16,-3 1 0 0,-3-1-8 0,6 0 12 16,3-5-30-16,0 0-6 0,0 0-2 0,-6-2 0 15,1-4-122-15,5-4-24 0,0-1-4 0,0-2-459 16,0-3-91-16</inkml:trace>
  <inkml:trace contextRef="#ctx0" brushRef="#br0" timeOffset="4045.7465">6732 6644 1339 0,'0'0'29'0,"0"0"7"0,0 0 0 0,0 0 2 0,0 0-30 0,6 5-8 15,3 0 0-15,-3 3 0 0,-3 0 61 0,3 5 11 16,3 1 3-16,3 1 0 0,-3 1-12 0,0 3-3 16,-1 2 0-16,1 3 0 0,0 0 1 0,0 2 0 15,-3-2 0-15,6 2 0 0,-3 1-19 0,0-1-4 16,0 3-1-16,0-2 0 0,0 2-19 0,0-3-4 0,0-2-1 0,-3 0 0 16,0-3-13-16,-1 0 0 0,4 1 8 0,0-4-8 15,0-2-10-15,0 0-5 0,0 0-1 0,-3-6 0 31,3-2-112-31,-3 0-24 0,0-3-4 0</inkml:trace>
  <inkml:trace contextRef="#ctx0" brushRef="#br0" timeOffset="4593.2009">6815 7017 1018 0,'9'0'28'0,"-9"0"8"0,0 0-28 0,0 0-8 0,6 0 0 0,3-6 0 16,-3 4 28-16,0-3 5 0,0-1 1 0,0-2 0 15,6 3-9-15,-3-3-1 0,-3-3-1 0,3 4 0 0,0-1 4 0,-3-3 1 16,6 0 0-16,-7 1 0 0,-2 2 10 0,6-3 2 16,-3 3 1-16,3-2 0 0,-6 2-1 0,0 0-1 15,3 0 0-15,-3 3 0 0,3-1-7 0,-6 4-2 16,0 2 0-16,0 0 0 0,0 0 14 0,0 0 2 15,0 0 1-15,0 0 0 0,0 0 0 0,0 0 0 16,0 5 0-16,-3 6 0 0,3-3-33 0,3 5-6 16,-3 0-8-16,-3 3 11 0,0 0-11 0,6 0 0 15,0 0 0-15,0-1 0 0,0 4 0 0,0-1 0 16,3-2-9-16,0 0 9 0,0-3 0 0,0 1 0 16,3-1 0-16,-3 0 0 0,3-5 0 0,-3 0 0 0,-3-3-8 0,3 1 8 15,2-1 0-15,-2-5 0 0,-6 0-8 0,6 0 8 16,-6 0 0-16,0-5 0 0,3-3 0 0,-3 0 0 15,-3 0 9-15,3-3-1 0,3 3 0 0,-3-2 0 16,-3-1-8-16,0-2 8 0,0 0-8 0,0-1 8 16,3 1-8-16,0 0 0 0,-5 0 0 0,5 2 0 15,0 1 0-15,-3 2 0 0,0-3 0 0,0 6 0 16,3 5 0-16,0-6 0 0,-3 4 0 0,3 2 0 16,0 0 11-16,0 0 0 0,0 0 0 0,0 0 0 15,6 8 7-15,0 0 2 0,2 0 0 0,1 2 0 16,3 1-20-16,3-1 10 0,-6 1-10 0,3 0 8 15,3-4-8-15,-6-1 0 0,0 2 0 0,0-3-11 16,3 0-16-16,-1-2-3 0,-2 0-1 0,3-3 0 16,-3-3-110-16,0 0-23 0,0-2-4 0,0-3-581 15</inkml:trace>
  <inkml:trace contextRef="#ctx0" brushRef="#br0" timeOffset="4991.2594">7223 6710 1281 0,'-6'0'28'0,"6"0"5"0,0 0 2 0,0 0 2 0,0 0-29 0,6 8-8 16,0 0 0-16,0 2 0 0,-3 1 36 0,3 2 5 16,0 0 2-16,3 1 0 0,0-1-10 0,-3 0-1 15,-3 0-1-15,6-2 0 0,-3 2 22 0,0-2 5 16,-6-1 1-16,6-2 0 0,-3 3 2 0,0-6 1 0,-1 0 0 16,-4 1 0-16,2-1-21 0,0-5-4 0,0 0-1 0,0 0 0 15,-3-5-5-15,3 5-2 0,0-6 0 0,0-2 0 16,0-2-3-16,-3-1-1 0,0-5 0 0,0 3 0 15,3-5-16-15,-3 2-9 0,0-3 10 16,0 3-10-16,0 0 0 0,0 1 0 0,3-1 0 16,-3 0 0-16,0 3 0 0,3-3 0 0,3 3 0 0,-3 2 0 15,-3 0 0-15,6 1 0 0,3 2 0 0,-3 0 0 16,3 3 0-16,-3 2-10 0,-3 3 10 0,9 0-8 16,-4 0 8-16,1 5-10 0,-6-5 10 0,9 8-10 15,3 3 18-15,-3-1 3 0,-3 4 1 0,0-1 0 16,3 3 1-16,-3 0 1 0,3-3 0 0,-6 3 0 15,3 2-3-15,0-2-1 0,3 0 0 0,-3-3 0 16,0 3-10-16,-3-3 0 0,3 0 0 0,0-2 0 16,-1 0-12-16,4-6-4 0,-3 3 0 0,0-5-1 15,3-1-39-15,-3-2-8 0,-6 0-2 0,6-2 0 16,3-4-149-16,0-4-29 0,-3-1-7 0</inkml:trace>
  <inkml:trace contextRef="#ctx0" brushRef="#br0" timeOffset="5421.4029">7554 6490 1400 0,'0'-13'31'0,"0"13"6"0,0-3 2 0,0 3 0 0,-6-8-31 0,3 3-8 15,-3-3 0-15,3 3 0 0,-3 2 83 0,6 3 15 16,0 0 3-16,-6 3 1 0,0 0-8 0,0-3-2 16,3 5 0-16,0 0 0 0,-3 3-28 0,3 3-7 15,0-3-1-15,0 5 0 0,3 0-28 0,0 0-5 16,0 6-2-16,0-3 0 0,3 0-1 0,0-1 0 0,3 4 0 0,0-3 0 15,0 2-10-15,0 1-2 0,3-6-8 0,3 3 12 16,-3-5-12-16,3-1 0 0,-1 1 0 0,4-6 0 16,-3 0 0-16,3-2-8 0,-6-3 8 0,6-3 0 15,3 1 0-15,-3-4 0 0,-3-2 0 16,2 0 0-16,1-2-12 0,0-3 4 0,-6-1 8 0,0-1-13 16,-3-7-4-16,3 4-1 0,0-1 0 0,-3-2 0 15,-3-3 5-15,3 1 1 0,-3-4 0 0,0 6 0 16,-3 2 2-16,0 4 1 0,-3-4 0 0,0 3 0 15,3 0 9-15,-3 3-8 0,-3 0 8 0,0 0-8 16,0-1 8-16,0 6 0 0,-3 6 8 0,0-1-8 16,0 6 21-16,0 2 0 0,3 0 0 0,0 6 0 15,-3 5-7-15,6 0-2 0,3 5 0 0,-3 0 0 16,3 3 7-16,6-3 1 0,0 3 0 0,6-3 0 0,-3-2-2 0,6-1 0 16,-3-2 0-16,6-3 0 0,0 0-18 0,3-5 0 15,-4-5-8-15,4-3 8 16,3-3-46-16,0-7-3 0,3-4-1 0,-1-7-669 15,4-5-133-15</inkml:trace>
  <inkml:trace contextRef="#ctx0" brushRef="#br0" timeOffset="30252.5987">10265 9036 1371 0,'0'0'30'0,"0"0"6"0,-6-3 2 0,3-2 1 0,-3-1-31 0,3 1-8 16,-3-3 0-16,0 3 0 0,3-1 79 0,-2 1 14 16,2-3 3-16,-6 3 1 0,6 0-27 0,-3 2-6 15,0-2 0-15,0-1-1 0,3 4-8 0,0-3-2 16,-3 2 0-16,3 0 0 0,0-2-13 0,0 5-2 16,3 0-1-16,0 0 0 0,0 0-9 0,0 0-1 15,0 0-1-15,0 0 0 0,0 0-9 0,0 0-1 16,0 0-1-16,0 5 0 0,0 1 1 0,0-1 1 15,3 3 0-15,3 2 0 0,0-2-17 0,0 0 0 16,-3 5 0-16,6 1 0 0,-3-1 0 0,0 0 8 16,8 0-8-16,-2 6 0 0,0-3 15 0,0 0-4 0,3-1-1 0,0-1 0 15,0 2-10-15,0-1 10 0,3 4-10 0,-6-3 10 16,5 0-10-16,-2 0 8 0,6 2-8 0,-3-2 8 16,3-3-8-16,-3 0 8 0,0-2-8 0,-1 2 8 15,1 1-8-15,-3-4 0 0,0 3 0 0,0-2 0 16,0-1 0-16,-3 1 0 0,0-3 0 0,-1 3 0 15,1-3 8-15,-3 2 2 0,-3 1 1 0,3-3 0 16,0 0-11-16,-3-3 0 0,3 0 0 0,-3 0-11 16,-6-5 11-16,3 6 0 0,0-1 0 0,-3-5 0 15,0 0-12-15,0 0-6 0,0 0-2 0,0 0 0 16,0 0-35-16,0 0-7 0,0 0-2 0,0 0 0 16,0 0-28-16,-6-3-7 0,-3 1-1 0,9 2 0 15,0 0-11-15,-6 0-2 0,0 2-1 0,6-2 0 16,-9 3-14-16,3 0-4 0,0 2 0 0,3 0 0 15,-6-2-40-15,3 0-9 0,3-1-2 0,-3 1 0 16,1-3 121-16,-4 2 24 0,3-2 5 0,0 0 1 0,-3-2 184 0,3 2 36 16,-3-3 8-16,9 3 2 0,-6-5-23 0,-3 0-5 15,0-1-1-15,0 4 0 0,3 2-42 0,0-3-9 16,-3 0-2-16,3-2 0 0,3 2-51 0,3 3-10 16,0 0-3-16,-6 0 0 0,0 0-8 0,6 0-1 15,0 0-1-15,0 0 0 0,0 0-16 0,0 0-3 16,0 0-1-16,3 6 0 0,0-4-12 0,-3-2-2 15,0 0-8-15,9 8 12 0,0-2 0 0,0-1 0 0,3 0 0 16,-3 0 0-16,3-2-12 0,0 5 9 16,0-3-9-16,3 3 8 0,-3-2-8 0,-1-1 10 15,4 0-10-15,-3 3 10 0,3-5-10 0,-3 2 0 0,0 0 9 0,-3-2-9 16,3 2 11-16,0-5-3 0,-3 3 0 0,0 0 0 16,-3-1 0-16,-1-2-8 0,-5 0 12 0,6 0-4 15,0 0 17-15,-6 0 3 0,6 0 1 0,-3-2 0 16,-3 2-17-16,3-3-3 0,0-2-1 0,-3 5 0 15,3-8 4-15,-3 2 1 0,0 1 0 0,0 0 0 16,-3-3-5-16,0 0 0 0,-3 0-8 0,6 0 12 16,-3 0-12-16,-3-2 0 0,3 2 0 0,-3 0-10 15,3-3-11-15,-2 1-3 0,-1-1 0 0,0-2 0 16,-3 2-162-16,3-2-33 0,-3-3-6 0,0 3-751 16</inkml:trace>
  <inkml:trace contextRef="#ctx0" brushRef="#br0" timeOffset="34024.1716">10295 9059 813 0,'0'0'17'0,"0"0"4"0,0 0 1 0,0 0 2 0,0 0-24 0,0 0 0 0,0 0 0 0,-3-2 0 16,-3-4 73-16,6 6 10 0,0 0 1 0,-3-2 1 15,-3-4-26-15,6 6-6 0,0 0-1 0,-3-2 0 16,3 2-8-16,-6-3-1 0,0 1-1 0,6 2 0 16,0 0 6-16,-6-6 2 0,3 4 0 0,3 2 0 15,0 0-6-15,-6-3-2 0,3 0 0 0,3 3 0 16,0 0-14-16,0 0-4 0,0 0 0 0,0 0 0 15,-6 3 20-15,6-3 4 0,0 0 1 0,0 0 0 16,0 8-27-16,0 0-6 0,0 2 0 0,3-2-1 16,-3 3-1-16,0 0 0 0,0 2 0 0,0 3 0 15,3-1-5-15,-3 1-1 0,3 0 0 0,-3-3 0 16,3 3 9-16,0-2 2 0,-3-4 0 0,3 3 0 16,-3-2-19-16,0-3 0 0,3 2 0 0,-3-2 0 15,0-8 0-15,0 0 0 0,0 0 0 0,0 0 0 16,0 0 15-16,0 0 2 0,0 0 1 0,0 0 0 15,0 0-1-15,-3-5 0 0,0-3 0 0,0 3 0 0,0-3-6 16,3 0-2-16,-6-3 0 0,0 1 0 0,3 2-9 0,-2-5 0 16,2 2 0-16,-3-2 0 0,3 2 22 0,0-2-1 15,-3 2 0-15,6-2 0 0,-3 0-21 0,-3 0 0 16,3 2 0-16,3 1 0 0,-3-4 0 0,3 4 0 16,-3-1 0-16,3 3 0 0,-3 3 0 0,3 0 0 15,0-1 0-15,0 6 0 0,0 0 0 0,0 0 0 16,0 0 0-16,0 0-8 0,9 0 8 0,-3 3 12 0,0 0-2 0,3-1-1 15,0 4-9-15,2 2 0 0,1 2 0 0,3 1 0 16,-3-3 0-16,6 0 0 0,-3 2 0 0,-3-2 0 16,3-3 0-16,-6 1 0 0,3-1 0 0,-1 0 0 15,-2-2 0-15,3 2 0 0,0-5 0 0,-3 0 0 16,0 3 0-16,-3-3 0 0,0-3 0 0,-6 3 0 31,0 0-48-31,9-2-11 0,-3-4-2 0,-3 1-644 0,0-3-129 0</inkml:trace>
  <inkml:trace contextRef="#ctx0" brushRef="#br0" timeOffset="34763.137">10575 9300 1371 0,'-6'-5'30'0,"6"5"6"0,0 0 2 0,-3-5 1 0,-3-1-31 0,3-2-8 0,0-2 0 0,0-1 0 16,0-2 40-16,0 0 8 0,0-3 0 0,3 0 1 15,0 0-16-15,-3-2-3 0,3-6-1 0,0 3 0 16,0-6-8-16,-3 3-1 0,3-2-1 0,3-1 0 16,-3 1 0-16,3-1 0 0,-3-2 0 0,3 3 0 0,0-3-9 15,0 0-2-15,-3 0 0 0,3-3 0 16,0 0-8-16,0 3 0 0,0 0 0 0,0 2 8 15,3 6-8-15,-3 3 0 0,0 2 0 0,3 5 8 16,0 3 0-16,0 0 0 0,0 6 0 0,0-1 0 0,-1 0 4 16,1 1 0-16,-3-1 0 0,-3 3 0 0,0 0-12 15,9-2 0-15,-3-1 0 0,-3-5 0 16,0-3 0-16,-3 1 8 0,0-1-8 0,0-5 8 0,-3 0 2 0,0-5 0 16,0 0 0-16,0-3 0 0,-3 0 12 0,-3-2 2 15,4 0 1-15,-4-4 0 0,-3-1-5 0,3 2 0 16,-3-1-1-16,-3 1 0 0,0 0-5 0,0 3-1 15,0 2 0-15,-3 0 0 0,1 3-13 0,-1 3 11 16,3-1-11-16,0 3 10 0,3 0 10 0,-3 3 1 0,3 2 1 0,0 1 0 16,6 2 3-16,0 0 1 0,-2 3 0 0,2 2 0 15,3-2-26-15,0-1 0 0,3 6 0 0,0 0 0 32,0 0-44-32,-6-2-5 0,6 2-1 0,0-5-614 15,-3-1-122-15</inkml:trace>
  <inkml:trace contextRef="#ctx0" brushRef="#br0" timeOffset="36197.9515">9715 7115 1281 0,'0'0'28'0,"0"0"5"0,0 0 2 0,0 0 2 0,0 0-29 0,0 0-8 16,0 0 0-16,0 0 0 0,0 0 32 0,0 0 4 0,0 0 2 0,6 2 0 15,-1 4 3-15,1 2 1 0,0-1 0 0,0 4 0 16,3 2-17-16,0 3-3 16,0 0-1-16,-3 3 0 0,3-1 15 0,0 1 2 15,-3-4 1-15,3 4 0 0,0 0-21 0,-3-6-4 0,0-3-1 0,0 1 0 16,-3-3 19-16,0 0 3 0,3 0 1 0,-6-8 0 15,0 0-4-15,0 0 0 0,0 0 0 0,0 0 0 16,2-6 6-16,-2 1 1 0,-2-3 0 0,2-2 0 16,-6-4-19-16,3 1-3 0,-3-5-1 0,0-1 0 15,-3-2-16-15,3 0 10 0,0 2-10 0,0-2 8 16,-3 0-8-16,3 2 0 0,0-2 0 0,3 5 8 16,-3 0-8-16,3 3 0 0,0 0 0 0,3 2 0 15,0 4 0-15,0-1 0 0,0 2 0 0,0 1 0 16,3 2 0-16,-3 3 0 0,0 0 0 0,0 0 0 0,9 3 0 15,0 0-11-15,0 2 11 0,3 0-8 0,-3 3 8 16,3 0 0-16,-3 3 0 0,3-1 0 0,-4-2 0 0,1 5 0 16,-6-2 0-16,3 0 0 0,3 2 0 0,-3-5 8 15,0 2-8-15,3 1 0 0,-3 0 8 0,-3-1-8 16,0-2 10-16,0 0-10 0,0-3 9 0,0 1-9 16,-3-6 8-16,0 0-8 0,0 5 9 0,0-5-9 15,0 0 10-15,0 0-10 0,-3-5 21 0,3-1-1 16,0-4-1-16,-3-1 0 0,3 1-9 0,-3-4-2 15,0-2 0-15,3 3 0 0,0-3-8 0,-3 0 0 16,0 3 0-16,3 0 0 0,0 0 0 0,0 0 0 0,0-1 0 16,0 1 0-16,0 2 0 0,3-2 0 0,-3 3 0 15,0-1 0-15,0 3 0 0,0 0 0 0,3 3 0 0,3-3 0 16,-6 8-12-16,0 0 12 0,0 0-10 0,6 0 10 16,3 0-10-16,-9 0 10 0,0 0-10 0,12 8 10 15,0 0-9-15,0 2 9 0,-4 1-8 0,4 0 8 16,0-3 0-16,-3 5 0 0,3-3 0 0,0 1 0 15,-3-6 0-15,3 3 0 0,0-3 0 0,-3-2 0 16,3 0-9-16,-3-1 9 0,-1-2-10 0,4-2 10 16,-3 2-13-16,0-6 3 0,0 4 1 0,0-6 0 15,0 3 9-15,-3-6-13 0,0 0 5 0,3 1 8 16,-3-3-8-16,0-1 8 0,0 1 0 0,-3-3 0 16,0 0-8-16,0 1 8 0,0-1-10 0,0 0 10 15,-3 0 0-15,-3 0 0 0,3 0 0 0,0 3 0 16,-3 0 0-16,0-1 0 0,0 1 0 0,0 3 0 15,0-1 0-15,0 3 0 0,0 3-8 0,-3-3 8 16,0 3 0-16,0-1 0 0,0 4 12 0,0 2-12 0,6 0 12 0,-3 0-4 16,-3 0 0-16,0 2-8 0,0 4 15 0,3 2-4 15,0-1-1-15,0 4 0 0,0 0-10 0,3-1 0 16,0 3 0-16,3 1 0 0,0 2-11 0,0-1 11 16,3-1-8-16,0 2 8 0,3-1 0 0,0-1-10 15,0-1 10-15,3 0 0 0,-3 0-16 0,3-2 3 16,0-6 1-16,-1 0 0 15,1 1-41-15,3-6-8 0,-3-3-2 0,3-2 0 16,-3 0-53-16,0-3-12 0,-3 0-1 0,0-6-401 16,-3 1-80-16</inkml:trace>
  <inkml:trace contextRef="#ctx0" brushRef="#br0" timeOffset="36559.9168">10408 6652 1162 0,'-3'-11'25'0,"3"6"6"0,0-1 1 0,-3 1 1 0,0 0-33 0,0 0 0 0,0-1 0 0,0 1 0 16,0 0 102-16,3 5 14 0,-6 0 2 0,6 0 1 15,0 0-43-15,-6 0-9 0,-3 0-2 0,9 0 0 16,0 0 33-16,-8 10 6 0,-1 1 2 0,3-1 0 16,3 1-126-16,0 2-26 0,3 1-5 0,0-1-1 15,-3 3 36-15,6-1 6 0,0 1 2 0,0 0 0 16,0-3 8-16,3 1 0 0,0-1 0 0,-1 0 8 16,1-2-8-16,3-1 0 0,-6-2 0 0,6-2 0 15,0-4 0-15,-9-2 8 0,0 0-8 0,12 0 8 16,0-2-8-16,-3-1 0 0,-3-5 0 0,0 3 0 15,0-6 8-15,-3 1 0 0,3-4 0 0,-3 4 0 16,-3-1-8-16,0-2 11 0,3 0-11 0,-3-1 12 0,3 4-12 16,-3 2 0-16,-3 0 9 0,3 3-9 0,3-1 8 0,-3 1-8 15,-3 2 8-15,3 3-8 0,0 0 20 0,0 0-1 16,0 0 0-16,0 0 0 0,3 6-5 0,-3-6-1 16,3 5 0-16,0 3 0 0,0-3 1 0,3 3 0 15,-3 0 0-15,2 0 0 16,-5-8-38-16,6 5-7 0,3-2-1 0,-3 0-1 15,0-6-102-15,3 3-20 0,0-5-4 0,-3 2-378 16,3-5-76-16</inkml:trace>
  <inkml:trace contextRef="#ctx0" brushRef="#br0" timeOffset="36835.6438">10584 6443 1263 0,'0'0'28'0,"-6"2"5"0,0 1 2 0,6-3 1 0,-9 3-36 0,0 2 0 0,3 0 0 0,-3 0 0 15,3 1 54-15,0-1 4 0,3 3 1 0,-3-3 0 16,3 1-27-16,3-6-4 0,0 0-2 0,0 0 0 16,3 7-18-16,0-1-8 0,3-1 8 0,0-2-8 15,0 2 0-15,0 0 0 0,-6-5 0 0,9 6 0 16,0-1 0-16,-3 0 8 0,3 3-8 0,-3 0 0 16,3 3 31-16,-3-1 1 0,0 1 0 0,0-1 0 15,-1 1 44-15,-2 0 10 0,0 2 2 0,-3 0 0 16,0 0-12-16,0 0-3 0,-3 1 0 0,3-1 0 15,0 0-38-15,0-2-8 0,-3-1-2 0,3-2 0 16,0-8-17-16,-3 6-8 0,3-6 8 0,0 0-8 16,0 0-128-16,0 0-32 0,0-8-5 0</inkml:trace>
  <inkml:trace contextRef="#ctx0" brushRef="#br0" timeOffset="37654.8295">10697 6437 1179 0,'0'0'33'0,"0"0"8"0,0 0-33 0,-3-5-8 16,0 2 0-16,3 3 0 0,0 0 86 0,0-5 15 16,-3 2 3-16,3 3 1 0,0 0-57 0,0 0-11 15,0 0-2-15,0 0-1 0,0 0 6 0,0 0 2 16,0 0 0-16,0 0 0 0,0 0-27 0,0 8-6 16,3 0-1-16,-3 3 0 0,6-1 8 0,-3 1 2 0,3 0 0 0,0-1 0 15,0 1-8-15,0 2-2 0,0-2 0 0,3-1 0 16,-4 1-8-16,1-3 12 0,3 0-12 0,0 0 12 15,0-3-12-15,-3 0 0 0,-6-5-12 0,0 0 12 16,0 0 0-16,9 0 21 0,0-2-2 0,-9 2-1 16,9-6 1-16,0-2 0 0,-3 0 0 0,0-2 0 15,-3-1 1-15,3 1 1 0,-6-1 0 0,3-5 0 16,-3 0-13-16,0 3-8 0,-3 0 10 0,3-3-10 16,-3 0 9-16,0 3-9 0,0 0 8 0,-3-1-8 15,0 4 0-15,3 2 8 0,-3-3-8 0,0 3 0 16,3 3 9-16,-3 2-9 0,6 3 10 0,0-5-10 15,0 5 24-15,0 0-2 0,0 0 0 0,0 0 0 16,0 0-9-16,0 5-1 0,0 6-1 0,3-3 0 16,3 3-11-16,0-1 0 0,-3-2 0 0,0 3 0 0,3 2 0 15,3-3 0-15,0 1 0 0,-3 0-11 0,3 2 2 16,0-5 0-16,2 0 0 0,-2 0 0 16,0-3-43-16,0-2-9 0,0-3-2 0,3 0 0 15,-3 0-32-15,0-6-6 0,-3 1-2 0,0-3-434 16,3 0-87-16</inkml:trace>
  <inkml:trace contextRef="#ctx0" brushRef="#br0" timeOffset="38178.2169">10977 6236 1130 0,'0'0'24'0,"0"0"6"0,3 6 1 0,0 1 1 0,0 1-32 0,0 0 0 15,2 0 0-15,-2 0 0 0,-3 0 52 0,6 0 3 0,-3 0 1 0,3 0 0 16,-6-3-24-16,3 3-4 0,-3-8 0 0,3 5-1 15,-3-5 13-15,0 0 2 0,6 6 1 0,-3-1 0 16,-3-5 11-16,0 0 2 0,0 0 1 0,0 0 0 16,0 0-9-16,0-8-1 0,-3 0-1 0,3 0 0 15,-3-2-15-15,0 2-3 0,0-3-1 0,-3 3 0 16,0-2-7-16,0-1 0 0,3 0-1 0,-2 1 0 16,-1-1-7-16,3-2 0 0,0 5-1 0,0-2 0 15,0 2-11-15,0 2 0 0,0-2 0 0,3 3 8 16,0 5-8-16,0 0 0 0,0 0 0 0,3-3-11 15,0 1 11-15,-3 2-13 0,0 0 5 0,9 0 8 16,0 2-11-16,-1 1 11 0,4-3-8 0,-3 5 8 16,0-2 0-16,0 0-8 0,0-6 8 0,0 3 0 15,3-3-10-15,-3 1 10 0,0-1-12 0,0 0 12 0,0-2-11 16,-3 0 11-16,0-3-10 0,-3 0 10 0,2-3 0 16,1 3 0-16,-3 1 0 0,0-4 0 15,-3-2 0-15,3 2 0 0,-3 1 0 0,0 2 10 0,-6-3-10 0,3 3 0 16,0 0 0-16,-2 0 0 0,2 6 0 0,-3-1 0 15,0 0 0-15,-3 3 8 0,3 3-8 0,0 0 12 16,0 5-12-16,0-3 12 0,3 3-12 0,-3 0 8 16,3 2-8-16,0 1 8 0,3 5-8 0,3-3 0 15,-3 0 9-15,3 3-9 0,3 0 9 0,0 0-9 16,0 0 12-16,3 0-12 0,-3-3 0 0,6 0 0 16,0 0 0-16,-1-2 0 0,1-3 0 0,-3 0 0 0,3-3 0 15,3-2 0 1,-3-1-24-16,0-4-3 0,3-1 0 0,-6 0 0 15,3-2-138-15,-6-3-28 0,2 0-6 0,-2-2-1 0</inkml:trace>
  <inkml:trace contextRef="#ctx0" brushRef="#br0" timeOffset="39095.0204">11233 5982 1148 0,'0'0'25'0,"0"0"6"0,0 0 1 0,6 11 0 0,-3-3-32 0,3 2 0 0,-4 1 0 0,-2 0 0 15,3 2 46-15,3 0 3 0,-3 0 1 0,3 0 0 16,3 1-14-16,-3-1-2 0,0 0-1 0,3-2 0 16,0 2 19-16,0-5 4 0,-6 0 1 0,3 0 0 15,0 0-15-15,-6-8-3 0,0 0-1 0,6 5 0 0,-6-5-22 0,0 0-5 16,0 0-1-16,0 0 0 0,0 0 2 0,3-5 0 16,0-6 0-16,0 3 0 0,-6-5 0 0,3 0 0 15,0-1 0-15,0-1 0 0,-3 1 16 0,0-2 3 16,0 3 1-16,-3 0 0 0,6 0-32 0,-3 2 0 15,0 1 0-15,3-1 0 0,-3 3 0 0,3 0 0 16,0 0 0-16,-3 0 0 0,3 3 0 0,-3 2-12 16,3 3 12-16,3-5-10 0,-3 2 10 0,0 3-8 15,0 0 8-15,6 3-8 0,0 2 8 0,0 1 0 16,0 2 8-16,3 0-8 0,-3 2 11 0,0 3-3 16,3 1 0-16,-4-1 0 0,1-3-8 0,0 1 0 15,0 0 0-15,0-1 0 0,-3 1 0 0,3-6 12 16,0 3-4-16,-6-8 0 0,0 0-8 0,6 3 0 15,0-1 0-15,-6-2 0 0,6-2 0 0,3-1 0 0,-6-5 0 16,0 3 0-16,3-1 9 0,-6-4 0 0,0-3 0 0,0-1 0 16,3 1-9-16,-3 0 8 0,-3-3-8 0,3 0 8 15,-3 0-8-15,0 0 0 0,0 6 0 0,0-3 0 16,0 2 0-16,0 0 0 0,0 1 0 0,0 2 8 16,0 3-8-16,0-1 0 0,3 1 0 0,0 5 0 15,0 0 0-15,0 0 0 0,0 0 0 0,0 0 0 16,0 0 0-16,0 0-11 0,6 5 3 0,0 3 0 15,3-2 8-15,0 2 0 0,0-1-9 0,0 4 9 16,0 0-9-16,3-1 9 0,-1 1-12 0,1-1 12 16,0-4-11-16,0-1 11 0,0 0-10 0,0 1 10 15,0-4-36-15,0 1-2 0,-3-3 0 0,3-3 0 16,-3 1 19-16,0-4 4 0,-1 4 1 0,-2-4 0 16,0-2 14-16,0-2-9 0,-3 2 9 0,0 0-8 15,0-3 8-15,-3 1 0 0,0-3 0 0,0 2-8 0,-6 0 8 0,3 1-12 16,3-1 12-16,-6 3-12 0,0-2 12 0,0 2 0 15,3 0 0-15,-2 2-8 0,-1-1 8 0,0 1 0 16,0 4 0-16,3-1 0 0,3 3 9 0,-6 0 4 16,0 0 1-16,6 0 0 0,-3 8-5 0,0 0-1 15,0 0 0-15,3 2 0 0,0 1 0 0,3 0 0 16,0-1 0-16,0 1 0 0,0-1-8 0,0 4 0 16,3-4 0-16,3 1 0 0,-3-3 0 0,0-3 0 15,2 0 0-15,-2-2-11 0,3-6 11 0,0 1 0 16,0-1 0-16,-3-2 0 0,0-1 0 0,0 1 8 0,0-6-8 0,0 1 0 15,0-3 9-15,-6 2-9 0,0 0 12 16,3-2-12-16,-3-3 12 0,3 3-12 0,-3 0 12 0,0 2-12 16,0 1 10-16,0-1-10 0,-3 1 8 0,3 4-8 15,0 1 8-15,0 5-8 0,0 0 8 0,0 0-8 16,0 0 12-16,0-3-4 0,0 3 0 0,0 0 0 16,6 0-8-16,-6 0 0 0,0 0 0 0,9 3 0 15,0 0 0-15,3-1 0 0,0 4 0 0,-12-6 0 16,0 0 8-16,11 2-8 0,4 1 8 0,-3 0-8 15,0-3 0-15,0 0-19 0,-3-3 3 0,3 3 1 16,-3 0-31-16,0-3-6 0,-9 3-2 0,9-2 0 16,-3-4-29-16,0 1-5 0,0 0-2 0,-4-1-606 15</inkml:trace>
  <inkml:trace contextRef="#ctx0" brushRef="#br0" timeOffset="39293.5488">11777 5194 1422 0,'0'0'40'0,"0"8"9"0,-3 0-39 0,3 0-10 16,3 2 0-16,0 3 0 0,3 6 58 0,0-1 10 15,3 6 1-15,3-3 1 0,0 3-2 0,0 0 0 16,0 3 0-16,3 2 0 0,-3 0-24 0,-1 0-6 16,1 0-1-16,3 0 0 0,-3-3-28 0,0 1-9 15,0-3 0-15,0-3 0 16,-3 0-31-16,3-2-13 0,0-4-2 0,-6 1-521 0,3-2-104 0</inkml:trace>
  <inkml:trace contextRef="#ctx0" brushRef="#br0" timeOffset="39446.9586">11813 5696 1414 0,'0'0'40'0,"-3"-2"9"0,0-6-39 0,3 3-10 0,0-1 0 0,3-2 0 15,3-2 36-15,-3-1 4 0,0-2 2 0,6 0 0 16,0 0 0-16,0-1 0 0,0 1 0 0,0 0 0 15,0-3-42-15,-1 0 0 0,1 3 0 0,0 2-740 16</inkml:trace>
  <inkml:trace contextRef="#ctx0" brushRef="#br0" timeOffset="40070.62">11381 6845 1403 0,'0'0'40'0,"-3"2"8"0,0 4-38 0,3-6-10 0,0 0 0 0,-2 5 0 15,-1 0 33-15,3-5 5 0,3 6 1 0,-1 4 0 16,1 1-27-16,3 2-4 0,-3 0-8 0,3 0 11 16,0-2 32-16,0 2 6 0,0-2 2 0,0-3 0 15,0-3 6-15,0 3 2 0,-6-8 0 0,3 5 0 16,3-2-22-16,-6-3-4 0,0 0-1 0,0 0 0 16,0 0-16-16,6-5-4 0,-3-1-1 0,0-2 0 15,-3-2 17-15,3-1 4 0,-3-2 1 0,0 0 0 0,-3-6-11 0,3 3-2 16,0-5-1-16,0 5 0 0,0-2-19 0,0 2 0 15,0-3 0-15,0 4 0 0,3 1 8 0,-3 1 2 16,3 0 0-16,0 2 0 0,0 1-10 0,0 2 0 16,3 0 0-16,-3 0 0 0,0 0-12 15,0 3 3-15,6 2 0 0,-9 3 0 0,0 0 9 0,6 0 0 16,2 0 0-16,1 3 0 0,0 2 0 0,0 3 0 16,0 0 0-16,0 0 0 0,3 0 0 0,-3 2 0 15,-3 1 0-15,3-1 0 0,0-2 0 0,-3 3 0 16,0-6 0-16,0 3 0 0,0 0 0 0,0-3 0 15,0 1 0-15,-1-4 0 16,4-2-52-16,-3 0-9 0,0-2-2 0,3-4-565 0,-3 1-112 0</inkml:trace>
  <inkml:trace contextRef="#ctx0" brushRef="#br0" timeOffset="40344.3421">11703 6519 1623 0,'0'0'36'0,"0"0"7"0,0 0 1 0,0 8 2 0,-3 0-37 0,3 0-9 0,3 3 0 0,-3-1 0 16,0-2 31-16,3 3 4 0,0-1 1 0,0 1 0 16,0-3-8-16,3 0-2 0,3 0 0 0,-6 0 0 15,0-3-10-15,6 0-1 0,0-2-1 0,-9-3 0 16,11-3-14-16,-2 1 9 0,0-4-9 0,0 1 8 16,-3-3-8-16,0 3 12 0,-3-3-12 0,3 3 12 15,-3-6 13-15,-3 3 3 0,0-2 1 0,-3 2 0 0,0 0 11 0,0 2 3 16,-3-2 0-16,0 3 0 0,-3 0-26 0,3 0-5 15,-3-1 0-15,0 4-1 0,-2-1-11 0,2 0 0 16,3 1 0-16,3-1 8 16,-3 3-39-16,6 0-8 0,-6-3-1 0,6 3-599 15,0 0-119-15</inkml:trace>
  <inkml:trace contextRef="#ctx0" brushRef="#br0" timeOffset="40550.8911">11896 6324 1238 0,'0'15'27'0,"0"-9"5"0,3 2 2 0,-3 0 2 0,3 2-36 0,0 3 0 0,-3 1 0 0,0 2 0 16,3-3 52-16,0-3 4 0,0 4 1 0,0-7 0 15,0 1-26-15,-3-8-6 0,0 0-1 0,3 6 0 16,-3-6-24-16,0 0-19 0,0 0 3 0,0 0-428 15,0 0-87-15</inkml:trace>
  <inkml:trace contextRef="#ctx0" brushRef="#br0" timeOffset="41095.3376">11995 6175 1650 0,'-6'11'47'0,"6"-11"9"0,0 0-44 0,-3 8-12 16,0 2 0-16,0-2 0 0,0 0 44 0,0 0 8 16,0 0 0-16,3 0 1 0,-3 0-36 0,3 0-7 15,3 0-2-15,-3 0 0 0,0 0-8 0,3-3 0 16,3 0 0-16,-3 1 0 0,3 2 0 0,0-3-11 16,0 3 11-16,0-3-8 0,2 0 8 0,-2 3 0 15,3-2 0-15,-3 2 0 0,3 0 0 0,0-3 0 16,-3 3 0-16,0-3-8 0,-3 3 8 0,0-3 0 15,-3-5 0-15,6 6 0 0,-6 2 0 0,3-3 11 16,-3 3-3-16,0-3 0 0,0-5 80 0,0 0 16 16,0 0 4-16,0 0 0 15,-3 8-116-15,3-3-24 0,-6 1-4 0,6-6 0 0,0 0 36 0,0 0 0 0,0 0 0 0,0 0 0 16,0 0-15-16,0 0 5 0,6-6 1 0,-3 1 0 16,-3-3-12-16,6 0-3 0,0 0 0 0,0-2 0 31,-3-1-32-31,3 0-8 0,0-4 0 0,0 1-1 15,-3-2-35-15,3-2-6 0,0 2-2 0,-1 0 0 16,-2-5 0-16,0 5-1 0,-3 0 0 0,3 3 0 0,-3 0 71 0,0 0 14 0,0-1 4 0,0 6 0 16,0 1 85-16,0-1 18 0,-3 0 3 0,3 8 1 15,0 0 20-15,-3-3 4 0,0 0 1 0,3 3 0 16,-5 0-36-16,5 0-8 0,-3 6 0 0,3-6-1 16,-3 5-43-16,3 3-8 0,0 0-1 0,3 0-1 15,0 2 0-15,2 1 0 0,1-3 0 0,3 5 0 0,0-5 42 16,0 3 8-16,0-3 1 0,3-3 1 15,3 3-104-15,-3 0-21 0,3-3-4 0,-3-5-1 0,0 0 52 0,2 0 12 16,-2-3 0-16,0 1 0 0,0-4-14 0,0 4 0 16,-3-4 0-16,3 1-548 15,-3 0-110-15</inkml:trace>
  <inkml:trace contextRef="#ctx0" brushRef="#br0" timeOffset="41287.853">11852 6199 2385 0,'0'0'68'0,"0"0"14"0,0 0-66 0,0 0-16 0,-6 3 0 0,6-3 0 31,0 0-63-31,0 0-16 0,0 5-3 0,0-5-858 0</inkml:trace>
  <inkml:trace contextRef="#ctx0" brushRef="#br0" timeOffset="66199.7038">15072 8297 716 0,'-14'-8'16'0,"8"8"3"0,-3-5 1 0,-3 2 0 0,0-2-20 0,0 0 0 0,0 2 0 0,-3-2 0 15,0 0 61-15,0 2 9 0,0-2 2 0,-2-1 0 16,2 4 6-16,0-4 2 0,3 4 0 0,-3-1 0 15,0 1-17-15,0 2-3 0,0-3-1 0,3 3 0 16,-5 0-25-16,2 3-5 0,-3-1-1 0,0-2 0 16,0 5-12-16,0-2-2 0,0 2-1 0,1 1 0 15,-1-1-1-15,3 3 0 0,-3 0 0 0,3 0 0 16,-3 2-4-16,0 1 0 0,4 0-8 0,-4 2 12 16,3 0-3-16,0 3-1 0,3 2 0 0,0 1 0 15,0-1 1-15,0 1 0 0,3 2 0 0,-3 0 0 16,3-2-9-16,1 5 12 0,-4-3-12 0,6 5 12 15,-3 1-12-15,0-1 12 0,3 3-12 0,-3 0 12 16,3 1-12-16,-3 1 12 0,0 1-12 0,0 0 12 16,0-3-4-16,0 3 0 0,0-6 0 0,1 3 0 15,-4 3-8-15,3 0 12 0,0-1-12 0,-3 4 12 0,3 2-12 16,0 3 0-16,0-6 0 0,0 3 8 0,3-3-8 16,-3 1 0-16,0-1 0 0,3-2 0 0,0 0 0 0,0-1 8 15,3 1-8-15,-2 3 8 0,5-1 4 0,0 0 0 16,0-2 0-16,2 3 0 0,1-6-12 0,3 0 12 15,0-3-12-15,3 3 12 0,0-5-12 0,3 0 12 16,0 0-12-16,3-3 12 0,3 0-12 0,0 0 8 16,0 0-8-16,-4 1 8 0,4-1-8 0,0 3 0 15,3-3 0-15,-3 0 0 0,0 0 0 0,5 3 0 16,1-6 0-16,0 1 0 0,3-1 0 0,0-2 0 16,-1-2 0-16,4-1 0 0,3-5 0 0,-3 2 0 0,2-2 0 15,-2-3 0-15,0-2 0 0,-3 2 0 0,0-5 0 16,-4 3 0-16,1 0 0 0,0-3 0 0,0-3 0 0,-3 3 0 15,5-3 0-15,1-2 0 0,-3 2 0 0,3-2 0 16,0 0 0-16,2 0 0 0,-2-3 0 0,6-3 0 16,-3-2 0-16,2 0 0 0,-2-3 0 0,-3 0 0 15,0-3 0-15,0 3 0 0,2-2 0 0,-2-3 0 16,-3 0 0-16,3-1 0 0,-3-1 0 0,-4 1 8 16,1-1 0-16,0 2-8 0,-6-6 12 0,0 6-4 15,0-3 8-15,-6 3 0 16,0-3 1-16,-1 0 0 0,1-5-1 0,-3 0-1 0,3-3 0 0,0 1 0 15,-3-1 1-15,3-8 1 0,0 6 0 0,-6 2 0 16,3-2 5-16,-3 2 1 0,0-3 0 0,-3 1 0 16,3 0-6-16,-3-3-1 0,-3 0 0 0,3 0 0 15,0-1 0-15,-3 4-1 0,-3 2 0 0,0 1 0 16,0-1-4-16,-3 0-1 0,0 0 0 0,-3 1 0 16,3-1 4-16,-3 0 1 0,1 3 0 0,-1 0 0 0,3-3-3 0,-3 0 0 15,3 3 0-15,0 0 0 0,3 0 0 0,0 0-1 16,-3 3 0-16,3 2 0 0,3 0-2 0,-3-3 0 15,0 4 0-15,0 1 0 0,0-1-9 0,0 1 0 16,-2 4 9-16,2-3-9 0,-3 2 8 0,0-2-8 16,0 3 8-16,-3-4-8 0,0 1 10 0,-3 0-2 15,3-3-8-15,0 6 12 0,-6-3 2 0,4 2 0 16,-1 1 0-16,3 2 0 0,-6 0 3 0,3 3 1 16,0-1 0-16,0 6 0 0,0-2-1 0,0 5 0 0,1-1 0 0,-1 1 0 15,6 0-5-15,-3 5 0 0,0-3-1 0,3 3 0 16,0 0-11-16,3 0 0 0,6 0-12 0,-6 0 12 31,6 0-113-31,0 0-15 0,0 0-4 0,0 0-631 16,0 0-126-16</inkml:trace>
  <inkml:trace contextRef="#ctx0" brushRef="#br0" timeOffset="66810.728">15144 7776 1545 0,'0'0'44'0,"-6"-3"9"0,3-4-42 0,0-1-11 16,3-6 0-16,-3 1 0 0,3-5 48 0,3-1 8 0,0-2 2 15,0-3 0-15,0-2-26 0,3-1-6 0,0-2-1 0,3 0 0 16,0 3 9-16,-3-6 2 0,0 3 0 0,2-3 0 15,1-2 4-15,-3-1 0 0,0 1 1 0,3 2 0 16,0 0-19-16,-3 0-4 0,3 6-1 0,-3-3 0 16,0 2-8-16,0 1-1 0,3 2-8 0,-3 3 12 15,0 3-12-15,0-1 0 0,0 6 0 0,0 0 0 16,-3-1 0-16,3 6 0 0,-1-2 0 0,1 2-10 16,0 3 10-16,-3-3 0 0,3 2 10 0,0 1-10 15,3-3 0-15,-3 3 0 0,3-3-13 0,0 0 4 16,3 0 9-16,0-3 0 0,3 1 0 0,0-3 0 15,-4-1 0-15,1-2 0 0,3 1 0 0,0-1 0 16,0-3 0-16,0 1-12 0,3 2 12 0,-6 0-12 16,0 0 12-16,-3 0 0 0,2 0 8 0,1 0-8 15,-3-2 0-15,0-1 8 0,0 1-8 0,3-6 0 16,-3 0 10-16,-3 6-2 0,0-1-8 0,-3 3 12 16,0 0-2-16,-3 3-1 0,3 3 0 0,-3 2 0 0,0 0-9 0,-3 0 0 15,3-3 0-15,-3 6 8 0,0 0-8 0,0 2 8 16,0 0-8-16,0-2 8 15,0 5-40-15,0-3-9 0,-3 1-2 0,3-1-585 16,0 1-116-16</inkml:trace>
  <inkml:trace contextRef="#ctx0" brushRef="#br0" timeOffset="67950.81">16117 5858 1224 0,'0'0'35'0,"-3"-5"7"0,3-1-34 0,0 6-8 0,0-5 0 0,0 5 0 15,0 0 43-15,0 0 6 0,0 0 2 0,0 0 0 16,0 0-36-16,0 0-7 0,6 5-8 0,3 3 11 16,0 5 2-16,0 3 1 0,0 3 0 0,0 2 0 15,0 3 2-15,0-3 1 0,0 3 0 0,0-3 0 16,-1 0-2-16,-2-2-1 0,0-1 0 0,0-2 0 16,0 0 2-16,-3 0 1 0,3-3 0 0,-6 0 0 15,0-2 15-15,3-1 2 0,0-2 1 0,0 0 0 16,-3-8 3-16,0 0 1 0,0 0 0 0,0 0 0 15,0 0-6-15,0 0-1 0,0 0 0 0,0 0 0 16,-3-8-3-16,0 0-1 0,-3-2 0 0,3-1 0 0,-3-2-16 16,3-3-3-16,-3 0-1 0,3-2 0 0,-3-1-8 0,0-2 0 15,3-3 9-15,1 3-9 0,-1-3 0 16,0 0 0-16,3 1 0 0,0 2 0 0,0-1 0 16,0 4 0-16,3-1 0 0,0 1 0 0,-1 2-8 0,4 0 8 15,0 3-8-15,0 0 8 0,0-1 0 0,3 4-8 16,-3 2 8-16,3-3 0 0,0 3-8 0,0 3 8 15,3-3-8-15,-6 5 8 0,3-2 0 16,0 2-8-16,-3 1 8 0,3 2 0 0,-3 0 0 0,-6 0 0 16,5 2 0-16,1 1-8 0,0 2 8 0,0-2 0 0,0 2 0 0,-3 3-8 15,-3-2 8-15,0 4 0 0,0-2 0 0,3 5 0 16,-3-2 0-16,3 2 0 0,-3 0 0 0,0 3 0 16,3 0 0-16,0 5 0 0,0 0 0 0,0 1 0 15,3 1 0-15,0-1 0 0,3-1 0 0,-3 0-8 16,3-5 8-16,3 2-8 0,-3-4 8 0,3-1-8 15,-1-5 8-15,4 0 0 0,-3-3 0 0,3 0-8 16,-3-5 8-16,0 0 0 0,0 0 0 0,0-2 0 16,-3-4 0-16,0-2 0 0,0 0 0 0,-3-2 0 15,2-3 21-15,-2-3 0 0,-3-3 0 0,3 3 0 16,-3-2 10-16,-3-1 1 0,0 1 1 0,-3 2 0 16,0 0-7-16,-3 0-2 0,0 3 0 0,1 0 0 0,-4-1-4 15,-3 4 0-15,3-1-1 0,0 1 0 0,-3 2-11 0,3-3-8 16,0 3 9-16,0 3-9 0,3 2-8 0,-3 1-8 15,3-1-2-15,0-2 0 16,6 5-114-16,0 0-24 0,-6-3-4 0,3-2-438 16,0-3-88-16</inkml:trace>
  <inkml:trace contextRef="#ctx0" brushRef="#br0" timeOffset="68415.9955">16510 5212 1436 0,'0'0'32'0,"0"0"6"0,0 0 2 0,0 6 0 0,3 2-32 0,0-3-8 0,0 3 0 0,0 2 0 16,3 4 13-16,3 4 2 0,0 3 0 0,0 3 0 16,0-3 13-16,3 0 2 0,-4 6 1 0,4-1 0 15,0 3-14-15,-3-2-2 0,0 2-1 0,-3 0 0 16,3-2-14-16,-3-4 11 0,3 1-11 0,-6-3 10 16,0 3-10-16,-3-5 8 0,0 2-8 0,0 0 8 15,0-2 0-15,-3-1 0 0,3-2 0 0,0-3 0 16,0-2 14-16,0-1 2 0,-3-4 1 0,3-6 0 15,0 0 4-15,0 0 1 0,0 0 0 0,0 0 0 16,6-6-6-16,0-4-2 0,-6-1 0 0,3-2 0 16,3-3-22-16,0 0 9 0,3-2-9 0,-3-1 0 15,-6 3 0-15,6 0 0 0,2-2 0 0,1 5 0 16,-6-1 0-16,3 4 0 0,6-1 0 0,0 3 0 16,0 3 0-16,0 0 0 0,-3 2 0 0,3 3-9 15,0 0 9-15,0 3-12 0,-12-3 12 0,9 8-12 0,2 0 12 16,1 0 0-16,-9-1 0 0,0 4-8 0,0-3 8 0,-3 5 11 15,6-2-3-15,-6-1 0 0,-9 4 14 0,0-1 2 16,9-3 1-16,-6 4 0 0,0-1 7 0,-2 3 0 16,5-3 1-16,-3-2 0 0,3 2-2 0,-3-3-1 15,-3 1 0-15,3 0 0 0,6-4-17 0,-6-1-3 16,0 2-1-16,3-6 0 0,3-2-9 0,0 0 0 16,0 0 0-16,0 0 0 15,-9 3-55-15,9-3-6 0,0 0-2 0,0 0 0 16,-3-11-50-16,6 3-11 0,3-2-1 0,0-3-682 15</inkml:trace>
  <inkml:trace contextRef="#ctx0" brushRef="#br0" timeOffset="68671.6753">16986 5490 862 0,'0'0'24'0,"0"0"6"0,-3 8-30 0,3 0 0 0,-3 3 0 0,0 2 0 15,0 0 93-15,3 0 13 0,3 3 2 0,0 0 1 16,-3-3-24-16,3 3-5 0,3-3 0 0,3-2-1 15,0 2-35-15,0-5-6 0,-3 0-2 0,6-3 0 16,0 1-15-16,-3-1-3 0,-3-2-1 0,3-3 0 16,3-3 2-16,-1 3 0 0,-5 0 0 0,0-3 0 15,-3-2 20-15,3 0 4 0,0-1 1 0,-3 1 0 16,-3 0 18-16,0 0 4 0,0-1 1 0,0 1 0 16,0-3-17-16,-3 3-3 0,0-1-1 0,3 1 0 15,0 0-27-15,-3-3-6 0,-3 3-1 0,6-3 0 16,0 0-20-16,-3 0-5 0,0 0-1 0,0-3-682 15,0 1-136-15</inkml:trace>
  <inkml:trace contextRef="#ctx0" brushRef="#br0" timeOffset="68883.2495">17082 5011 1172 0,'0'0'33'0,"0"0"7"0,0 0-32 0,0 6-8 16,3 4 0-16,-3 1 0 0,3 5 44 0,-1-1 8 15,4 4 0-15,3 2 1 0,-3 3-5 0,3 0 0 16,-3 2-1-16,6 3 0 0,0 0-8 0,-3-2-2 0,-3 2 0 0,3-3 0 16,0-2-17-16,0 0-4 0,-3 0-1 0,0 0 0 15,-3 2-15-15,6 1 9 0,-1-4-9 0,-2 1 8 16,-3-3-8-16,3 1-11 0,6-4 3 0,-3-2-489 16,-3 0-98-16</inkml:trace>
  <inkml:trace contextRef="#ctx0" brushRef="#br0" timeOffset="69041.6645">17073 5442 1562 0,'0'0'34'0,"0"0"7"0,0-7 2 0,3-1 1 0,6-3-35 0,-1 0-9 0,-2-4 0 0,3-4 0 16,9 1 59-16,0-1 9 0,0 0 3 0,0 4 0 15,0-1-20-15,2 3-4 0,4-1-1 0,-6 6 0 16,-3-2-108-16,3 4-22 0,6 4-4 0</inkml:trace>
  <inkml:trace contextRef="#ctx0" brushRef="#br0" timeOffset="69438.7146">16963 6294 1652 0,'0'0'36'0,"0"0"8"0,0 0 2 0,5 3 0 0,1 0-37 0,0 2-9 0,0 0 0 0,-6 3 0 16,3 0 12-16,0 0 1 0,6 3 0 0,-6-1 0 16,0 4 13-16,0-1 2 0,3 0 1 0,0 0 0 15,-3 3-10-15,3-3-3 0,-6-2 0 0,3 2 0 16,3-2-16-16,-3-1 10 0,-3-2-10 0,0 0 8 15,3-3-8-15,-3-5-14 0,0 0 3 0,0 0-539 16,0 0-108-16</inkml:trace>
  <inkml:trace contextRef="#ctx0" brushRef="#br0" timeOffset="69777.6187">17189 6125 1576 0,'0'0'35'0,"0"0"7"0,-6 3 2 0,6-3 0 0,0 0-36 0,0 0-8 0,-6 2 0 0,-3-2 0 15,6 6 51-15,-3-4 8 0,6-2 1 0,-6 3 1 16,-3 0-36-16,9-3-7 0,0 0-2 0,0 0 0 16,0 8-16-16,3-3 0 0,3 3 0 0,3-3-9 15,-3 0 1-15,0 1 0 0,0-1 0 0,3 0 0 16,6 1-5-16,-3-1-1 0,-1 0 0 0,1 3 0 15,6-3 14-15,-6 3-9 0,3-2 9 0,-9 2-8 16,3 2 8-16,-3-2 0 0,3 0 0 0,0 3 0 16,0-3 0-16,-6 2 8 0,-3 1-8 0,0-1 11 15,-3 1 21-15,0 2 5 0,0-2 1 0,-3 2 0 16,-6 0 14-16,6-2 4 0,3-1 0 0,0 1 0 16,0-3-35-16,0 2-6 0,-6-4-2 0,3-1 0 15,6-5-81-15,-6 5-17 0,-3-2-3 0</inkml:trace>
  <inkml:trace contextRef="#ctx0" brushRef="#br0" timeOffset="69917.9877">16965 6109 1753 0,'0'0'38'0,"0"0"8"0,0 0 2 0,0 0 2 0,6-2-40 0,-3-1-10 16,-3 3 0-16,12-3-777 15</inkml:trace>
  <inkml:trace contextRef="#ctx0" brushRef="#br0" timeOffset="70480.5335">17850 5771 1642 0,'0'0'46'0,"-6"-3"11"0,-3 0-45 0,0-2-12 16,0 2 0-16,0 1 0 0,0-1 68 0,-3 3 12 15,0 0 3-15,6 0 0 0,6 0-28 0,-9 5-6 16,0-2-1-16,3 2 0 0,6-5-27 0,-3 6-5 15,-6 2-2-15,6-3 0 0,-2 3-14 0,5-3-10 16,2 3 2-16,1 0 0 0,-6 0 8 0,6 0-13 16,9-3 5-16,0 0 8 0,-3 1-19 0,0-1 4 15,6 0 1-15,0 1 0 0,0-1-1 0,0-3 0 0,-3 4 0 0,-1-1 0 16,1-2 15-16,-3 5 0 0,0-3 0 0,-6 0-9 16,3 3 9-16,-3 0 11 0,-3 3-3 15,-3-3 0-15,0 5 28 0,-3-3 4 16,3 4 2-16,-6-1 0 0,0 0 18 0,-3 3 3 0,4-3 1 0,-1 0 0 15,0-2-18-15,0 2-3 0,0-5-1 0,3 3 0 16,6-3-24-16,-3-3-5 0,-3 0-1 0,6-5 0 16,0 0-23-16,0 0-5 0,0 0 0 0,0 0-1 31,0 0-161-31,6-2-32 0,0-4-6 0</inkml:trace>
  <inkml:trace contextRef="#ctx0" brushRef="#br0" timeOffset="70758.273">18019 5718 1101 0,'0'0'31'0,"0"0"7"0,-3 8-30 0,0 2-8 15,0-2 0-15,3 5 0 0,0 1 52 0,0-1 8 16,0 0 3-16,3 3 0 0,0 0-31 0,3 2-5 16,0-2-2-16,0 3 0 0,3-6-25 0,0 3 8 15,3-6-8-15,0 4 0 0,-3-6 8 16,3-3-8-16,-3 0 0 0,2-2 8 0,1-3 8 0,-3-3 0 15,0-2 1-15,0-3 0 0,-3 0 47 0,0-3 8 16,-3 1 3-16,3-1 0 0,-3-2 21 0,-3 2 4 16,-3-2 0-16,0 0 1 0,0 0-29 0,0-1-7 15,-3 1-1-15,-3 0 0 0,0 2-33 0,0-2-7 0,0 3-2 16,0-4 0-16,-2 4-22 0,2-1-18 0,0 3 3 0,0 0-688 16,3-2-137-16</inkml:trace>
  <inkml:trace contextRef="#ctx0" brushRef="#br0" timeOffset="71767.9553">18382 5752 795 0,'0'0'17'0,"3"11"4"0,0-1 1 0,0 3 1 0,0 1-23 0,0 2 0 0,0-3 0 0,-3 0 0 16,3 0 31-16,0 0 1 0,-3-2 1 0,3-3 0 16,-3 0 22-16,3 0 4 0,-3-8 1 0,0 0 0 15,0 0 0-15,0 0 0 0,0 0 0 0,0 0 0 16,3-5 10-16,-3-3 2 0,3 0 1 0,0-3 0 16,-3 1-20-16,0-1-4 0,-3-2-1 0,3-3 0 15,-3 3-12-15,3-3-4 0,-3 0 0 0,3-3 0 16,-3 3-17-16,3 1-4 0,-3-1-1 0,3 0 0 15,-3 3-10-15,3-1 12 0,3 1-12 0,-3 0 12 16,3 5-12-16,-3-3 0 0,3 3 0 0,0 3 8 16,0 0-8-16,-3 5 0 0,0 0 0 0,6 0-11 15,3 3 11-15,-3 2-8 0,0 0 8 0,0 3-8 0,0 0 8 16,0 3-8-16,0-1 8 0,0 1-8 0,0-3 8 0,-3 5 0 16,0-5 0-16,-1 5 0 0,1-2 0 15,0-3 8-15,-3 2-8 0,3-2 0 16,0-3 8-16,-3-5-8 0,0 8 8 0,0-8-8 0,0 0 9 0,6 6-9 15,-6-6 12-15,0 0-12 0,6 0 8 0,0-3-8 16,0-2 0-16,0-1 0 0,-3 1 8 0,3-3-8 16,0-2 0-16,0-1 0 0,-3 3 8 0,3-5-8 15,-3 2 0-15,0-2 0 0,3-3 8 0,-3 3-8 16,-3-3 0-16,3 0 0 0,-3 0 8 0,3 0-8 16,-3 1 0-16,0 4 0 0,3 0 0 0,-3 1 0 0,0 5 8 15,0 5-8-15,0 0 0 0,0 0 0 0,0 0 0 0,0 0 0 16,9 5-10-16,-3 0 1 0,6 6 0 0,-4-1 0 15,1 1 1-15,3-1 0 0,0 1 0 0,3 0 0 16,0-3 0-16,0-3 0 0,0 0 0 16,3 0 0-16,-4-2-10 0,1 0-2 0,0-3 0 15,0-3 0-15,-3 0 8 0,0-2 2 0,0-3 0 16,-3 0 0-16,-3-2 10 0,3-1 0 0,-3-2 0 0,0 0 0 16,0-3 0-16,-4 0 0 0,-2 0 0 0,0 0 0 15,0 0 8-15,-2 0-8 0,-4 3 8 0,0 0-8 16,0 2 9-16,0 1-9 0,-3-1 12 0,0 3-12 15,0 3 15-15,0 0-4 0,0 2-1 0,3 3 0 16,-3 3 6-16,3-1 2 0,0 4 0 0,0 2 0 16,3-1-18-16,0 7 10 0,0-1-10 0,3 3 8 15,3 0-8-15,0 2 0 0,0 1 0 0,6-1 0 0,-3 1 0 16,3-1 0-16,0-2-9 0,0 0 9 0,3-3-23 0,0-2-1 16,0-3 0-16,3 0-538 15,-4 0-108-15</inkml:trace>
  <inkml:trace contextRef="#ctx0" brushRef="#br0" timeOffset="72269.0272">18969 5252 1130 0,'0'0'24'0,"0"5"6"0,0 3 1 0,0 3 1 0,0-1-32 0,0 4 0 0,6 1 0 0,0-1 0 16,0 4 60-16,0-2 6 0,-1 3 1 0,1-1 0 16,0 3-23-16,3 0-5 0,0 1-1 0,0-4 0 15,0-2-15-15,3 0-3 0,-3 0-1 0,3-6 0 16,0 1 0-16,-3-3 0 0,0-3 0 0,0 0 0 15,-1-2 5-15,1-3 0 0,-3 0 1 0,0-3 0 16,3-4 7-16,-3 1 0 0,0-4 1 0,0-4 0 16,0 1-7-16,0 0-2 0,0-3 0 0,-3 0 0 15,3 0-11-15,-3 3-2 0,-3 0-1 0,3 2 0 16,-3 1 4-16,0-1 1 0,0 3 0 0,0 0 0 16,0 3 0-16,0 5 0 0,0 0 0 0,0 0 0 15,0 0-7-15,0 0-8 0,0 0 11 0,6 3-11 16,3 2 0-16,-3-2 0 0,0 2-12 0,3 0 3 0,-1 3 9 0,4-3 0 15,-3 1 0-15,0 2 0 0,3-6 0 0,-3 1 0 16,-3 0 0-16,0-1 0 0,0-2 0 0,-6 0 0 16,6-2 0-16,0-1 0 0,-3-2 0 0,3-1 0 15,-3 1 8-15,0 0-8 0,-3-3 9 0,0 0-9 16,3-3 12-16,0 1-12 0,-3-4 0 0,0 1-14 16,0-5 1-16,0 2 0 15,0-3-56-15,0 1-11 0,-6-3-3 0</inkml:trace>
  <inkml:trace contextRef="#ctx0" brushRef="#br0" timeOffset="73206.9998">19237 4725 1026 0,'0'0'22'0,"6"8"5"0,-3 0 1 0,5 6 1 0,1 1-29 15,0 4 0-15,0 5 0 0,3-3 0 0,-3 5 39 0,0-4 1 0,0-1 1 0,0 5 0 16,3 1-18-16,-6-1-4 16,3 3-1-16,0 0 0 0,0 0 4 0,-1 1 1 0,-2-4 0 0,0 0 0 15,3 1 5-15,-3 2 2 0,3 0 0 0,-3-2 0 16,-3-6-6-16,0-3-2 0,0 1 0 0,0-6 0 16,0-2 10-16,0-3 1 0,0-1 1 0,-3-7 0 0,0 0-2 0,0 0 0 15,0 0 0-15,0 0 0 0,0 0 10 0,0-7 2 16,3-4 0-16,-3-2 0 0,3-1-23 0,-3-1-4 15,0-4-1-15,0 3 0 0,3-2-16 0,-3-1 0 16,3-2 8-16,-3 2-8 0,0 1 0 0,3 2 0 16,0 0 0-16,-3 3 0 0,3 2 0 0,0 3 0 15,3 1 0-15,-3 1-9 0,-3 6 1 0,9 3 0 16,-3 0 0-16,3 4 0 0,-4 1-4 0,7 3 0 16,0 0 0-16,0-1 0 0,3 1 12 0,-3 2-8 15,-3-5 8-15,3 0-8 0,3 0 8 0,0-3 0 16,-1 0 0-16,1 1-8 0,-3-6 0 0,3 0 0 15,0 0 0-15,-3-6 0 0,0 1 8 0,-3-3-8 0,3 0 8 0,-6-2-8 16,3-4 8-16,-1-1 0 0,-2 1 8 0,-3-4-8 16,0 2 8-16,0-3-8 0,-3 1 8 0,0 2-8 15,-3 0 12-15,0 0-1 0,0 0-1 0,-3 3 0 16,-2 0 6-16,2 2 2 0,-3 3 0 0,0 0 0 16,0 0-1-16,0 3 0 0,0 5 0 0,3 0 0 15,0 3 1-15,-3 5 0 0,6 0 0 0,-3 2 0 16,3 4-18-16,0 4 0 0,3 1 0 0,0 2-9 15,6 3 9-15,-3-3-8 0,3 0 8 0,0 0-8 16,0-2 8-16,3-4-8 0,0-1 8 0,-3-1-8 16,0-3 8-16,3-2 0 0,0 0 0 0,0-2-8 15,-1-4 8-15,1 1 0 0,0-3 0 0,0 0 0 16,0-5 0-16,0 2 0 0,0-2 8 0,0-3-8 16,0 0 8-16,0-3-8 0,-3 1 8 0,3-4-8 15,0 1 8-15,0-3-8 0,0-2 10 0,-4-1-10 16,-2 1 8-16,0 2-8 0,6 0 0 0,-3 0 0 0,0 3 0 15,-3 0 0-15,3 2 0 0,-3 3 0 0,0 0 8 0,0 3-8 16,-3 5 0-16,0 0 0 0,0 0 8 0,0 0-8 16,0 0 0-16,9 3 0 0,-3 2 0 0,0 3 0 15,0-3 0-15,0 3 0 0,3 3 0 0,0-3 0 16,-3 0 0-16,0-1 0 0,3 1-11 0,0-2 11 16,2-1-10-16,-2-2 10 0,3 2-23 0,-3-5 2 15,0 0 0-15,0-5 0 0,3 2 12 0,0-2 9 16,-3-3-12-16,3 0 12 0,0-3-12 0,-3 1 12 0,-1-4-12 15,1 1 12-15,3 0-12 0,-3-6 12 16,0 4-12-16,0-4 12 0,-3-2-8 0,3-3 8 0,-3 0 0 0,-3 3 0 16,-3 0-12-16,-3 0 12 0,-3 0-12 0,0 2 12 15,0 3 0-15,-3 3 0 0,-3-3 0 16,3 5 0-16,0 6 16 0,-3 0 3 0,4 0 1 16,-4 2 0-16,6 6 8 0,0 2 1 0,-3 3 1 0,6 5 0 15,0 0-30-15,6 3 0 0,0 5 0 0,-3 1 0 16,6-1 0-16,0 0 0 0,0-3 0 0,3 1 0 15,-1-1 0-15,4-2-10 0,3-2 10 0,0-1-8 16,0-3-4-16,0 1 0 0,0 2 0 0,3-5-588 16,-3 0-119-16</inkml:trace>
  <inkml:trace contextRef="#ctx0" brushRef="#br0" timeOffset="73791.5526">19820 5993 1522 0,'0'0'33'0,"0"0"7"0,0 0 2 0,0 8 2 0,3 0-36 0,0 2-8 16,0 1 0-16,0 2 0 0,0 3 28 0,3-3 3 15,0 0 1-15,0 3 0 0,0 0 1 0,0 0 1 16,0 0 0-16,0 0 0 0,0-3-14 0,-1 0-4 16,4-2 0-16,-3-1 0 0,3-2-4 0,-3-2-2 15,0-1 0-15,-6-5 0 0,0 0-19 0,0 0-4 16,6 0-1-16,0-3-796 15</inkml:trace>
  <inkml:trace contextRef="#ctx0" brushRef="#br0" timeOffset="74166.5511">20094 6088 1054 0,'0'0'23'0,"6"5"5"0,-6-5 0 0,0 0 3 0,3 6-31 0,0-1 0 0,-3 3 0 0,0-8 0 16,0 0 96-16,0 0 12 0,0 0 4 0,0 0 0 16,0 0-41-16,0 0-8 0,0 0-2 0,0 0 0 15,0-8-25-15,0 0-6 0,0-3-1 0,3-2 0 0,0-5-18 0,-3-1-11 16,0-2 12-16,3 0-12 0,3-3 8 0,-3 3-8 15,0 0 0-15,3 0 0 0,-1 2 10 0,1 0-10 16,-3 6 8-16,0 0-8 0,3 2 15 0,-3 3-3 16,0 3 0-16,-3 5 0 0,3-2 15 0,6 2 2 15,-9 0 1-15,6 5 0 0,0 0-2 0,3 6 0 16,0-1 0-16,0 4 0 0,0 1-11 0,3 4-2 16,-3-1-1-16,3 1 0 15,-3-1-14-15,2 1 0 0,1 0 8 0,0-4-639 16,0 1-127-16</inkml:trace>
  <inkml:trace contextRef="#ctx0" brushRef="#br0" timeOffset="75384.7878">20642 5046 1153 0,'0'15'32'0,"3"-4"8"0,-3 2-32 0,5 6-8 16,1 2 0-16,0 5 0 0,0 1 24 0,3-1 4 16,0 1 0-16,0 5 0 0,3-1 4 0,-6 1 0 15,3 0 1-15,0 0 0 0,3-3-16 0,-3 0-3 16,-6 0-1-16,3 3 0 0,3-9 15 0,-6 1 4 15,-1 0 0-15,-2-3 0 0,3-2-2 0,0-3 0 16,-3 0 0-16,0-6 0 0,-3 1 19 0,0-3 4 16,3 0 1-16,0-1 0 0,0-7-22 0,0 0-5 15,0 0-1-15,0 0 0 0,0 0 10 0,0 0 1 16,0-5 1-16,6-5 0 0,-3-1-25 0,3-5-5 0,-3 0 0 16,0-2-8-16,3-1 0 0,3-5 0 0,-6 1-12 15,3-1 3-15,0-3 9 0,0 4 0 0,-3-1 0 0,3 3 0 16,0-1 0-16,-3 1 0 0,0 3 0 0,3 4 0 15,-3 1 0-15,0 0 0 0,0 5 0 16,-3 0 0-16,3 3 0 0,-3 5 0 0,0 0 0 0,0 0 0 16,0 0 0-16,6 5-8 0,0 3 8 0,3 3-8 15,-3-1 8-15,2 6-10 0,-2 3 10 0,3-1-10 16,0 1 10-16,0-3 0 0,0-1 0 0,3 1-8 16,-3 3 8-16,6-6 0 0,-3 0 0 0,0-2-8 15,0-1 8-15,2 1 0 0,-2-6 0 0,3 1-8 16,-3-4 8-16,0-2 0 0,0-2 0 0,0-4-8 0,0 1 8 15,-3-3 0-15,6-5 0 0,-6 2-8 0,2-2 8 0,-2 0 0 16,0-3 0-16,3 0 0 0,-6-2 0 0,0-1 0 16,0 1 0-16,-3-1-8 0,-3 0 8 0,0 4 0 15,-3-7 0-15,0 7 0 0,-3-1 0 0,0 2 8 16,0 1-8-16,0 0 11 0,-3 2-11 0,0 3 12 16,3 1-12-16,0 1 12 0,1 1-12 0,-1 2 10 15,0 1-10-15,3 4 10 0,3-2-10 0,-6 6 0 16,3 2 0-16,-3 2 8 0,3 1-8 0,3-1 0 15,0 4 0-15,0 1 0 0,3 1-8 0,-3 0 8 16,3 0-10-16,0 0 10 0,3 0 0 0,-3-3 10 16,3 3 0-16,0-6 0 0,-3 1-10 0,5-3-17 0,-2-3 4 0,0 3 1 15,3-3 12-15,-3-2 13 0,3-3-2 0,-3 0-1 16,3 0-10-16,0 0-14 0,0-3 3 0,0-2 1 16,-3 0 18-16,3-3 3 0,3-3 1 0,-3-2 0 15,-1 3-12-15,-2-4 0 0,3 1 0 0,0-3 0 16,0 3 0-16,0-3 8 0,-3 0-8 0,3 0 0 15,3-2 0-15,-3 2 8 0,0-3-8 0,-3 4 0 16,3-4 0-16,0 6 8 0,-3-3-8 0,0 5 0 16,-3 3 0-16,-1 1 0 0,1 1 0 0,-3 1 0 15,3 2 0-15,0 3 8 0,-3 0-8 0,0 0 0 16,3 6 0-16,6-1 0 0,-3 3 0 0,0 0 0 16,3 0-9-16,-3 2 9 0,0-2 0 0,3 0 0 15,0 3-8-15,0-6 8 0,-3 0 0 0,3 1 0 16,0-6 0-16,0 2-8 0,0-2 8 0,-1 0 0 0,1-2-21 15,0-4-1-15,0 1 0 0,0-3 0 0,-3 0 10 0,3 0 1 16,0-5 1-16,0 2 0 0,3 1 10 0,-3-3 0 16,0 2 8-16,0-5-8 0,-3 0 0 0,-3 3 0 15,2 0-10-15,-2-3 10 0,-3 0 0 0,0 3 0 16,-3 0 0-16,3-1 0 0,-5 1 0 0,-1 0 0 16,0 2 0-16,-3 1 0 0,-3 2 14 0,3 0-3 15,0 0-1-15,0 3 0 0,-3 2 4 0,3 3 1 16,0 0 0-16,0 0 0 0,0 5 3 0,3 1 1 15,-2 4 0-15,2 3 0 0,0 1-19 0,3 4 0 16,0 3 0-16,3 3 0 0,3 5-12 0,0-2 3 16,6-1 1-16,-1-2 0 0,1 0 8 0,6 0 0 0,0-3 10 0,3-5-10 15,6-1 0-15,3-1 0 16,2-6-13-16,4 0 4 16,-3-6-47-16,3 1-10 0,-1-3-2 0,-2 0-492 0,-6-3-98 0</inkml:trace>
  <inkml:trace contextRef="#ctx0" brushRef="#br0" timeOffset="76838.6535">15129 12507 1130 0,'0'0'24'0,"0"-8"6"0,0 0 1 0,0 0 1 0,0 0-32 0,0-2 0 0,0-1 0 0,3-2 0 0,-3 2 36 0,0-2 1 15,0 2 0-15,-3-2 0 0,3 0-17 0,-3 0-3 16,0 2-1-16,-3-2 0 0,0 0 29 0,-3-1 6 15,0 1 1-15,-3 0 0 0,-3 0-16 0,1-1-4 16,-4 1 0-16,-3 3 0 0,0-1-19 0,0 6-4 16,-3-3-1-16,4 5 0 0,-4 3-8 0,0 3 0 15,0 2 0-15,-3 3 0 0,-2 5 0 0,-4 1 10 16,0 4-10-16,0 1 10 0,-2 2-10 0,2 5 0 0,0 1 0 16,3-1 0-16,4 6 0 0,-1 2 0 0,0 3 0 0,3 3 0 15,3 5 0-15,0 3-9 0,1-3 9 0,-1 2 0 16,0 1-8-16,0-3 8 0,0 2 0 0,6 1 0 15,1 2 0-15,5 3 0 0,3 5 0 0,3-2 0 16,6 2 10-16,3-2 9 0,0-6 1 0,5 6 1 16,1-3-21-16,6 5 8 0,0 0-8 0,0-3 0 15,0-2 0-15,6-5 0 0,-1-3 0 0,7-5 0 16,0-3-8-16,9-3 0 0,-1-2 0 0,4-3 0 16,3-3-9-16,-1-4-2 0,-5-7 0 0,3-1 0 15,-4-6 19-15,1-6-12 0,3-4 12 0,2-6-10 16,4-3 2-16,0-5 0 0,-1-2 0 0,-2-1 0 15,-3-5 8-15,-4-2 9 0,-5-3-1 0,-3-8-8 16,0-3 32-16,-4-2-1 0,-2-8 0 0,3 2 0 16,-6-2 0-16,0-1 0 0,-1 4 0 0,-5-6 0 0,3-3-19 15,-3-5-3-15,-3-2-1 0,-3-3 0 0,0 5-8 16,-3-3 12-16,0 1-12 0,-6 2 12 0,0-5-12 0,0 5 8 16,-6-2-8-16,-3 4 8 0,-3 6-8 0,-6 3 0 15,0 0 0-15,-3 8 8 0,-2 2-8 0,-4 3 8 16,-3 2-8-16,-6 6 8 0,-8 3-8 0,-4 5 8 15,-8 7-8-15,-1 7 8 16,0 7-27-16,7 7-5 0,-1 7-2 0,1 7 0 0,-1 8 10 0,-3 5 1 16,1 11 1-16,-1 11-786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43:46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21380 8125 1344 0,'0'0'38'0,"0"0"8"0,0-5-37 0,-6-3-9 0,0 0 0 0,6 0 0 0,0-2 24 0,-6-1 4 16,0-2 0-16,-3 0 0 0,3-3-28 0,3-3 8 15,-6 1-8-15,0-1 0 0,0-2 11 0,0 0-3 16,0-3-8-16,-3 0 12 0,-2-2 19 0,-4-1 3 15,0-4 1-15,0 1 0 0,-3 1-35 0,0 0 0 16,-2-2 0-16,-4-1-9 0,3 0 21 0,-3 3 5 16,-6 2 1-16,1-2 0 0,-1 0-10 15,0 3-8-15,0 2 12 0,1 3-12 0,-4 2 27 0,3 1-2 16,3 5 0-16,-2-1 0 0,2 6 10 0,0 0 1 16,-3 0 1-16,4 3 0 0,-4 0-25 0,0 5-4 15,0-3-8-15,1 6 11 0,2 0-11 0,0 2 0 16,-6 3 0-16,4-3 0 0,2 6 0 0,0-1-11 15,0 1 3-15,1 2 0 0,2 0 8 0,-3 1-12 0,0 1 12 16,7 1-12-16,-4 0 12 0,-3 3-8 0,6-1 8 16,-3 3-8-16,4 3 0 0,-4 5 0 15,3 0 0-15,-3 3 0 0,6 3 8 0,-2-1-8 0,-1 3 8 16,0 3-8-16,3-3 8 0,0 2-8 0,0 4 8 0,1-1-8 16,-1 3 8-16,3 3-10 0,-3 2 10 0,3 0-10 15,-3 0 10-15,3 1 0 0,1-1 0 0,-1 0 0 16,0 3 0-16,3 0 0 0,0 3 0 0,3-1 0 15,0 1 0-15,3 2 0 0,0-2 0 0,1 2 0 16,2 3 0-16,0-1 0 0,0 4 0 0,3-1 0 16,0 4 0-16,0-4 0 0,0 1 0 0,0 4 0 15,3-1 0-15,0 1 9 0,0 1-9 0,0 0 0 16,3-3 0-16,0 3 0 0,0 2 0 0,3-5 0 16,0 3 0-16,0 0 0 0,0-3 0 0,2 0 0 0,1 0 0 15,0 1 0-15,0-1 0 0,3-3 0 0,0 1 0 16,0-3 0-16,0 5 0 0,0-5 0 0,0 5 0 0,0-3 0 15,-3 6 0-15,2-5 0 0,-2-1 16 0,-3 1-3 16,3-1-1-16,-3-2 0 0,3 5-12 0,-3-2-13 16,0-6 2-16,0 3 1 0,0-3 10 0,0 0 0 15,-3-2 0-15,0 2 0 0,3 0 12 0,-3 0-1 16,0 0-1-16,0-2 0 0,0-3-10 0,-3 2 0 16,3 1 0-16,0 5 0 0,-3-3 0 0,3-2 0 15,-3-1 0-15,0 3 0 0,3-5 0 0,0 3 0 16,0 2 0-16,-3-2 0 0,3 2 0 0,2-5 0 15,-2 2 0-15,3-4 8 0,0-1-8 0,0 3 12 0,-3-3-12 0,3 3 12 16,0-3-12-16,3-2 0 0,3 2 0 0,-3-5 8 16,0-3-8-16,0 3 12 0,0-5-12 0,0 2 12 15,3 1-12-15,0-1 8 0,-1-2-8 0,1-3 8 16,-3 3-8-16,6-1 0 0,-3-2 0 0,0 0 0 16,-3-2 0-16,3 2 0 0,-3-3 0 0,0 1 8 15,3 2-8-15,-1-3 0 0,1 0 0 0,0 1 0 16,0-1 0-16,0-2 0 0,0 0 0 0,3-1 8 15,0-4-8-15,0-1 0 0,0 1 0 0,2-3 8 16,1-1-8-16,3 1 0 0,3-3 0 0,-3 3 8 16,6-3-8-16,-4 1 0 0,7-1 0 0,0-3 0 15,0 1 0-15,-1 2 0 0,4-3 0 0,0-2 0 16,-3-2 0-16,2 1 0 0,-2-1 0 0,0-1 0 16,-3-5 0-16,2 2 0 0,-2-2 0 0,3-2 0 15,3 2 0-15,-3-3 0 0,-1 0 0 0,4-2-11 16,0-3 11-16,0 0-8 0,2-5 8 0,1-1-8 0,-3 1-2 0,-1-6 0 15,1-5 0-15,0-2 0 0,-3-1 10 0,5-4 0 16,1-1 0-16,-3-5-8 0,0 0 8 0,-7 0 0 16,1-3 8-16,3 0-8 0,0-2 8 0,-3-1-8 15,-4-4 8-15,1-4-8 0,0-2 9 0,-3 0-9 16,3 0 12-16,-7 0-12 0,4-2 18 0,-6-1-3 16,3 0-1-16,0-2 0 0,0-5 5 0,0-1 1 15,-6 0 0-15,-1 1 0 0,1-1 6 0,0-2 2 16,0 0 0-16,6-6 0 0,-3 4-4 0,-3-7 0 0,-3 1 0 15,3 0 0-15,0-3-12 0,-1 3-2 0,-2-5-1 16,-3 2 0-16,3 0 2 0,3 0 0 0,0 1 0 0,-9-1 0 16,12 3-11-16,-3-1 8 0,-3-1-8 0,3 2 8 15,0 2 8-15,-3 1 0 0,2-1 1 0,1-2 0 16,-3-6-8-16,0 6-1 0,0 0-8 16,3 0 12-16,-6 3-12 0,3-6 8 0,-3 3-8 0,0-6 0 15,0 6 0-15,0-3 0 0,0 0 0 0,-3-2 0 16,-3-3 0-16,3 0 11 0,0-3-11 0,0 3 10 15,0 3-10-15,0-4 0 0,-3 4-12 0,2 0 12 16,-2 2 0-16,0 5 0 0,0 1 14 0,3 5-4 16,-6-1-10-16,1 1 8 0,-1 0-8 0,0 0 8 15,0 5 9-15,0-3 2 0,-6 6 0 0,3-3 0 16,-3 0-2-16,0 0 0 0,3-2 0 0,-3-1 0 16,-3 1 2-16,3-1 0 0,0 0 0 0,0 1 0 0,-3-6-19 15,3 3 0-15,1 0 0 0,-1-1 0 0,0 4 8 16,0-1 2-16,-6 3 0 0,6 3 0 0,0 0-10 0,-3 2-16 15,-3 1 4-15,3-1 1 0,3 0 25 0,-3 6 5 16,-2-3 1-16,2 5 0 0,0-2 0 0,3 5 1 16,-3-3 0-16,3 3 0 0,0 0-7 0,0 0-2 15,6 5 0-15,-3-2 0 0,3 0-12 16,-3 2 0-16,3 3 0 0,0 0 0 0,0 0 0 0,-3 2 0 16,3 3 0-16,0 0 0 0,-3 6-16 0,1-3 1 15,-1 2 0-15,0 3 0 16,-3 1-17-16,0 1-4 0,0-2-1 0,-3 6 0 15,-3-3-91-15,3-1-19 0,3 1-3 0,-6 3-853 0</inkml:trace>
  <inkml:trace contextRef="#ctx0" brushRef="#br0" timeOffset="7113.1155">21046 7464 1069 0,'0'0'23'0,"0"5"5"0,-3 3 0 0,3 0 4 0,0-3-32 0,0 3 0 16,0-8 0-16,0 8 0 0,0-2 76 0,0-6 10 0,0 5 2 0,0-5 0 15,0 0-18-15,3 5-3 0,3-2-1 0,-6-3 0 16,6 0-2-16,3-3 0 0,-3-2 0 0,0 0 0 16,3-6 0-16,0 0 0 0,0-5 0 0,3 1 0 15,-3-4-9-15,0-2-3 0,3-6 0 0,-4 1 0 16,4-3-14-16,-3-3-3 0,3 0-1 0,0 1 0 15,3-4-6-15,-3-2 0 0,0 0-1 0,3-3 0 16,-3-4-9-16,0 1-2 0,-1-2 0 0,4-2 0 16,3-6-6-16,-3 0-2 0,-3 2 0 0,0-1 0 15,-3-7-8-15,3 4 0 0,0-6 9 0,0 3-9 16,-4-3 8-16,1 3-8 0,0-1 10 0,-3 1-10 16,0 3 0-16,3-4 0 0,-3 1 0 0,-3 3 0 15,3-1 16-15,-3 3 4 0,-3 3 1 0,3-3 0 16,-3 3-21-16,0-3 0 0,-3 3 0 0,3-3 0 0,-3 0 10 15,0 2 1-15,0 1 0 0,-3 5 0 0,0-5-11 0,0 2 0 16,-3-2-12-16,0 0 12 0,-3 0 0 0,4 2 0 16,-4 0 0-16,0 3 0 0,0 0 0 0,0 3 0 15,-3 0 0-15,0-1 0 0,0 4 12 0,3-4-4 16,0 6 0-16,1 0 0 0,-7 0-8 0,6 3 0 16,3-1 0-16,-3 4 8 0,-3-1-8 0,3 3 0 15,3 0 0-15,-3 2 0 0,0 1 0 0,0 2 0 16,4-3 0-16,-1 6 0 0,-3 0 0 0,3 0 0 15,3 0 0-15,0 2 8 0,0 3 0 0,0-2-8 16,0 2 12-16,0 0-4 0,3 3 4 0,0 2 1 16,-3 1 0-16,6 2 0 0,-3 3-13 0,3-3 0 15,-3 0 0-15,3 2-10 0,3-2 10 0,-3 3 0 0,0 0 0 0,0 0 0 16,0-3 0-16,3 2 0 0,0-2 0 0,-3 0 0 16,0 3 0-16,3-3 0 0,-3 0 0 0,3 0 0 15,3 0 0-15,-3 0 0 0,-3 1 0 0,3 1 0 16,-3-4 0-16,0 2 0 0,-3 0 0 0,3 0 0 15,0 3 0-15,0-3 12 0,0 2-4 0,0 1 0 16,-3-3-8-16,0 3 0 0,0-1 0 0,0 1 0 16,-3 0 0-16,6-3 9 0,-3 0-9 0,3 0 10 15,-3-2-10-15,0 2 0 0,3-3 0 0,-3 3 0 16,3 0 0-16,0 0 0 0,0 3 0 0,-3 0 0 16,6 2 0-16,-3 3 0 0,0 0 0 0,0 0 0 15,0 0-11-15,0 0 11 0,0 0-8 0,-9 3 8 16,6 2-97-16,-3 3-15 15,3 0-2-15,0 2-1027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45:32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6619 3582 1216 0,'0'0'34'0,"0"0"9"0,0 0-35 0,0 0-8 0,0 0 0 0,0 0 0 0,0 0 52 0,0 0 8 15,0 0 1-15,6-2 1 0,3-1-23 0,0 1-5 16,0-1-1-16,0 0 0 0,6 1-7 0,-4-1-2 16,1 0 0-16,3 1 0 0,-3 2-11 0,3 0-2 15,0 0-1-15,0-3 0 0,3 3-10 0,-1-3 0 16,1 3 0-16,0 0 0 0,3 0 0 0,-3-2 0 15,3-1 0-15,0 0-11 0,-1 3 11 0,4-2 0 16,-3-1 0-16,3 0 0 0,0-2 0 0,2 3 0 16,10-1 0-16,-3 0 0 0,-9 1 39 0,3 2 3 0,8 0 1 0,-2-3 0 15,0 3-21-15,-1 0-4 0,-2 3-1 0,9-3 0 16,0 0-2-16,-1 2-1 0,-8 1 0 0,9 2 0 16,2-5-2-16,1 5 0 0,-6-2 0 0,0 2 0 15,-1-2-12-15,4 2 0 0,3 1 8 0,-7-4-8 16,-2 1 20-16,9 0 2 0,5-1 0 0,1 1 0 15,-9 0-22-15,5-1 0 0,1 1 0 0,3-3 0 16,-4 2 0-16,1-2 0 0,3 0 0 0,-1 3 0 16,1-3 8-16,-1 0 0 0,4 0 0 0,-3 0 0 15,-1 0 4-15,1 0 0 0,-3 3 1 0,-1-3 0 16,1 0-13-16,2 0 0 0,1 2 0 0,0-2 0 16,-1 3 8-16,4-3-8 0,-3 0 11 0,-4 0-11 15,4 0 0-15,-3 0 0 0,-1 0 0 0,4 0 0 16,-1 0 10-16,1 0-10 0,3 0 8 0,-4 0-8 0,-2-3 9 15,3 3-9-15,-4 0 10 0,4 0-10 16,-1 0 8-16,1-2-8 0,0 2 0 0,2-3 0 0,4 0 9 0,-7 3-9 16,1-2 8-16,0 2-8 0,-4-3 0 0,4 1 0 15,-3-1 0-15,2 3 0 0,-2-3 0 0,0 1-9 16,2-1 0-16,-2 0 0 0,2 1 18 0,-2-1 4 16,-3 3 1-16,2-3 0 0,1 3 2 0,0-2 0 15,-1-1 0-15,4 0 0 0,-3 1-16 0,2-1-8 16,-5 0 8-16,3-2-13 0,-4 3 13 0,4-1 0 15,-3 3 0-15,-1-3 0 0,4 1 0 0,-3-1 0 16,2 0 8-16,4 3-8 0,-6 0 0 0,-1-5 0 16,1 2 0-16,3 1 0 0,-7-1 10 0,4 3-10 0,3-8 8 0,-1 8-8 15,1-5 0-15,2 2 0 0,-2 3 0 0,0-5 0 16,-1 5 0-16,-2-3 0 0,0 1 0 0,2-1 0 16,4 3 0-16,0-3 8 0,-4 1-8 0,-2-1 12 15,3 0-12-15,-1 3 10 0,-2 0-10 16,-3-2 10-16,2 2-10 0,-2-3 0 0,3 0 0 0,-1 1 8 15,1 2-8-15,6-3 0 0,-4 3 0 0,-2-2 0 16,0 2 0-16,-1 0 0 0,1 0 0 0,-3-3 0 16,5 0 8-16,-2 1-8 0,-3-1 8 0,2 0-8 15,1 1 0-15,0 2 0 0,-1-3 0 0,-2 3 0 16,-3 0 0-16,0 0 0 0,-1 0 0 0,1 0 0 16,-3 0 0-16,2 0 8 0,-2 3-8 0,-3-1 0 15,6-2 0-15,-4 3 0 0,1 0 8 0,-3-1-8 16,3 4 0-16,-7-4 0 0,4 3 0 0,0-2 0 15,-3 0 0-15,0 2 0 0,-1-2 0 0,-2-1 8 0,0 1-8 16,3 2 0-16,0 1 0 0,-4-4 0 0,-2 4 0 0,3-1 0 16,0 0 0-16,0-2 0 0,-1-1 0 0,-2 6 0 15,3-5 0-15,0 2 8 0,-3-2-8 0,0 2 0 16,-1 0 0-16,1-2 8 0,0 2-8 0,0 1 0 16,0-4 0-16,0 1 0 0,-1 0 0 0,1 2 0 15,0-2 0-15,0-1 0 0,0 1 0 0,3 2 0 16,-4-2 0-16,1-1 0 0,0 1 0 0,-3 0 8 15,3-1-8-15,3 1 0 0,-4 0 0 0,-2 2 0 16,3-5 0-16,0 0 0 0,-3 3 0 0,0-1 0 16,0-2 0-16,-1 3 0 0,1 2 0 0,0-5 8 0,0 0-8 15,0 3 0-15,3 0 8 0,-1-1-8 0,1 1 8 0,-3-3-8 16,3 2 0-16,-3 1 0 0,3 0 0 0,0-1 0 16,-1 1 0-16,1-3 0 0,0 3 0 0,0-1 0 15,0-2 0-15,-3 3 0 0,-1 0 0 0,1-3 0 16,-3 2 0-16,0-2 0 0,0 0 0 0,3 3 8 15,-3-3 2-15,0 3 0 0,-4-1 0 0,4 1 0 16,-6-3 6-16,3 0 0 0,0 2 1 0,0-2 0 16,-3 0 1-16,0 3 0 0,3 0 0 0,-3-3 0 15,0 0-5-15,0 0-1 0,-3 2 0 0,2-2 0 16,4 0 0-16,-6 0-1 0,3-2 0 0,0 2 0 16,0 0-3-16,-9 0 0 0,6 0 0 0,3-3 0 15,0 0-8-15,0 3 8 0,-9 0-8 0,0 0 8 16,0 0-8-16,12-5 0 0,-3 3 0 0,0-4-796 15,-3 4-151-15</inkml:trace>
  <inkml:trace contextRef="#ctx0" brushRef="#br0" timeOffset="1889.2719">14418 696 1364 0,'0'0'30'0,"-3"-5"6"0,0-3 2 0,0 2 0 0,0-2-30 16,0 3-8-16,3 0 0 0,0 5 0 0,-3-8 46 0,3 3 8 15,0 5 2-15,0-8 0 16,3 2-31-16,-3 6-5 0,0-8-2 0,0 8 0 0,0 0-2 0,0 0-1 16,0 0 0-16,0 3 0 0,3 8 10 0,0-3 3 15,0-3 0-15,3 8 0 0,-6 0-20 0,0 1-8 16,3 4 0-16,-1-2 8 0,1 2-8 0,-3 1 0 16,0 0 0-16,3-6 0 0,-3 3 0 0,0-6 8 15,0 3-8-15,0 1 8 0,0-1 12 0,0-8 1 0,0-5 1 16,3 8 0-16,-3-8-3 0,0 8-1 0,0-8 0 0,0 0 0 15,0 0 2-15,0 0 1 0,0 0 0 0,0 0 0 16,0 0 16-16,6-3 3 0,-3-7 1 0,-3 2 0 16,0-5-9-16,3-1-3 0,0 1 0 0,0-5 0 15,0-3-9-15,3 2-1 0,0 0-1 0,0 6 0 16,3-8-6-16,0 8-2 0,0-6 0 0,-3 6 0 16,0 0-10-16,3 0 0 0,0-6 9 15,-3 6-9-15,3 0 0 0,-1 5 0 0,1-5 0 0,0 2 0 16,0 3 0-16,0 3 0 0,-3 5 0 0,-6 0 0 15,9 0 0-15,-3 0 0 0,0 5 0 0,0 3-12 16,-3 5 12-16,0 6 0 0,0-6 0 0,0 0-8 16,0 6 8-16,-3 2 0 0,0-8 0 0,3 11 0 15,-3-3 8-15,0-2-8 0,0 2 8 0,-3-3-8 16,3-5 0-16,0 1 0 0,0-1 0 0,0 0 8 16,0 0-8-16,3-5 0 0,0 3 0 0,-3-3 8 0,0-8-24 0,3 5-4 15,3 0 0-15,0 3-1 16,0-8-58-16,0 0-11 0,0-5-2 15,2 2-1-15,4-2-44 0,-3-3-9 0,0-2-2 16,3-4 0-16,-3 1-98 0,3 0-20 0,-3 0-4 16,3-1-1-16,-3-7 141 0,0 5 28 0,0 1 6 15,2 1 0-15,-5-4 128 0,3-1 24 0,-3 6 6 0,0 5 1 16,-3-5 89-16,0 0 19 0,0 2 3 0,0 3 1 0,-3 0-49 0,0 3-10 16,0 5-1-16,0 0-1 0,0 0-37 0,0 0-7 15,-6 5-2-15,0 3 0 0,0 5-27 0,3 1-5 16,-3-6-2-16,3 7 0 0,-3-1-22 0,6-1-12 15,0 8 12-15,0-8-12 0,0 0 0 0,0 1 0 0,6-1 0 16,3 0 0-16,-6-2 12 0,6-3-12 0,3-3 12 16,-3-5-12-16,0 3 18 0,-9-3-3 0,12-3-1 15,0 3 0-15,0-5 34 0,0-1 8 0,0-2 0 16,-6 1 1-16,2-7 5 0,1 4 1 0,-3-4 0 0,-3 1 0 16,-3 5-11-16,0-5-1 0,-3 8-1 0,0-3 0 15,-3-3-18-15,0 3-4 0,0 3-1 0,1 2 0 16,-1-2-27-16,-3 5 0 0,3-5 0 0,6 5 0 15,0 0-106-15,0 0-20 16,0 0-4-16</inkml:trace>
  <inkml:trace contextRef="#ctx0" brushRef="#br0" timeOffset="2785.6748">15572 669 955 0,'0'0'27'0,"0"0"6"15,0 0-33-15,0 0 0 0,3-5 0 0,-3 0 0 0,3-3 135 0,-3 3 20 16,3-3 4-16,-3 2 1 0,3-7-44 0,-6 0-9 0,3 5-2 0,0-5 0 16,0 2-33-16,-3 3-6 0,0-5-2 0,0 8 0 15,0-3-21-15,0 2-5 0,-5-1-1 0,2 1 0 16,0 1-16-16,-3 2-3 0,0 3-1 0,-3 3 0 16,3 2-17-16,-3 1 0 0,0 1 8 0,3 7-8 15,-3 4 0-15,0 1 0 0,3 2-13 0,1-3 5 16,-4 4 8-16,3-4 0 0,3 3-9 0,0 6 9 0,3-1 0 0,0-2 0 15,0-11-9-15,6 6 9 0,0-6 0 0,0 0-10 16,0 0 10-16,3-5-8 0,0-2 8 0,0 2 0 16,3-3-9-16,-9-5 9 0,9-5 0 0,2 5 0 15,1-8 0-15,-3 2 0 0,0-2 28 0,3-2 0 16,-3-3 0-16,0 5 0 0,3-6-4 0,-3-4 0 16,-3 5 0-16,3-8 0 0,0 2-5 0,-3 6-2 15,-1-8 0-15,4 2 0 0,-3-7-17 0,0 2 10 16,0 3-10-16,0 0 8 0,0 2-8 0,3-7 0 15,-3 7 0-15,0-2 8 0,0 2-8 0,0 1 0 0,0 5 0 0,-3-6 0 16,3 6 0-16,-3 0 0 0,-3-1 0 0,6 6 0 16,-3-5 0-16,0 8 0 0,-3 0 0 0,0 2 0 15,0 3 0-15,0 0 0 0,0 0 0 0,0 0 0 16,0 0-14-16,-3 8 5 0,3-3 1 0,-3 8 0 16,0-5-4-16,0 6 0 0,3-1 0 0,0 5 0 15,-3-4 12-15,3 4 0 0,-3 3-9 0,3-2 9 16,0 2 0-16,3 3 18 0,-3 2-3 0,3-5-1 15,0 3-26-15,3 3-4 0,-3-6-2 0,3-3 0 16,-3-4 18-16,6 7 0 0,-3-3 0 0,-1 1 0 16,1-6 0-16,0 0 0 0,0-7 0 0,0 1 0 15,3-1 0-15,0-6 0 0,0 2 0 0,0-4 0 16,0 2 0-16,0-6 0 0,0-1 0 0,0 1 0 16,3-7 8-16,-6 2 0 0,3-4-8 0,-4 1 12 15,1 1-12-15,0 0 11 0,-3 0-11 0,-3-1 10 16,0-4-10-16,0 5 0 0,0-6 9 0,0 6-9 0,-3-6 0 0,0 6 0 15,3 5 0-15,-3-5 0 16,0 0-36-16,3 2-4 0,-3 9-2 0,3 2 0 16,0 0-133-16,3-6-26 0,-3 6-6 0</inkml:trace>
  <inkml:trace contextRef="#ctx0" brushRef="#br0" timeOffset="3101.5375">16153 529 1370 0,'0'0'39'0,"0"0"8"0,0 0-38 0,0 0-9 15,-3-2 0-15,-3-4 0 0,3 6 111 0,-3-5 20 0,-3 2 4 0,0 3 1 16,0 0-59-16,0 0-11 0,0-5-2 0,0 5-1 16,1 0-27-16,-1 5-4 0,0-5-2 0,3 3 0 15,0 2-22-15,6-5-8 0,0 0 0 0,-3 6 0 16,3-6 0-16,0 7 0 0,0-1-8 16,6 2 8-16,0-3-12 0,3 3 4 0,-3 3 8 15,2-4-13-15,1 1 4 0,3 3 1 0,-3-3 0 0,-3 5 0 16,3 0 8-16,0 1 0 0,-3-6-9 0,0 2 9 15,-3 3 0-15,-3-7 0 0,3 7 0 0,-3 0 0 16,0 0 0-16,-3-5 0 0,-3 5 8 0,0-5-8 16,-3 8 29-16,0-8 1 0,0 0 0 0,-3 3 0 15,3-3-4-15,0-3-1 0,-2 3 0 0,2-3 0 16,0-5-13-16,3 3-2 0,-3 2-1 0,3-5 0 16,3-5-18-16,0 5-4 0,0-3-1 0,6 3 0 15,0-13-162-15,0 8-33 0,3-9-7 0</inkml:trace>
  <inkml:trace contextRef="#ctx0" brushRef="#br0" timeOffset="3347.1403">16403 278 1146 0,'0'0'32'0,"0"0"8"0,0 8-32 15,0 0-8-15,0 2 0 0,0 4 0 0,0 1 60 0,0 4 12 16,-3-1 1-16,0 1 1 0,3 2-12 0,-3-2-2 15,3 2-1-15,-3-3 0 0,-3 1-14 0,0 2-2 16,6 0-1-16,-3 3 0 0,-3-3-10 0,0 3-3 0,6 2 0 0,-6-4 0 16,6 1-13-16,-3 4-4 0,0-6 0 0,0 5 0 15,0-2-12-15,0-3 0 0,3-2 8 0,0-6-8 16,-3 0 0-16,3 1 0 0,0-1 8 0,0-8-8 16,0-5-15-16,0 0-5 0,0 0-2 0</inkml:trace>
  <inkml:trace contextRef="#ctx0" brushRef="#br0" timeOffset="4279.6263">16314 624 1280 0,'0'0'36'0,"0"0"8"0,0 0-35 16,0 0-9-16,0 0 0 0,0 0 0 0,0 0 82 0,0 0 14 0,0 0 4 0,0 0 0 15,0 0-60-15,0 0-12 0,0 0-3 0,6-5 0 16,2 0-25-16,1 2 8 0,3-2-8 0,0 5 0 0,3-8 28 0,-3 3 0 15,6 5 0-15,-3-8 0 0,0 2-28 0,0 6-12 16,-1-7 0-16,4 7 1 0,-6-6 11 0,0 6 0 16,0-5 0-16,-3 5 0 0,0 0 0 0,0 0 0 15,-9 0 0-15,0 0 0 0,9 0 0 0,-9 0 8 16,0 0-8-16,0 0 0 0,0 0 8 0,0 5-8 16,-3 3 8-16,0 3-8 0,0-3 11 0,-3 5-3 15,0 0 0-15,0 6 0 0,0-6-8 0,0 0 12 16,0 0-12-16,0 1 12 0,3 4-12 0,-3-5 8 15,0 3-8-15,6 3 8 0,0-9-8 0,-3 4 8 16,3-1-8-16,3-5 8 0,0-3-8 0,-3-5 0 0,0 0 0 16,0 0 0-16,12 8 0 0,-12-8 0 0,9 0 0 0,3 0 8 15,-6-8 4-15,3 3 0 0,0-3 0 16,-3 2 0-16,3-7 4 0,-3 0 2 16,3 0 0-16,-1 0 0 0,1-1-7 0,-6 1-2 15,3 0 0-15,0 0 0 0,0-6-1 0,-3 6 0 0,0 0 0 0,0-1 0 16,0 9-8-16,0-8 12 0,0 5-12 0,-3 3 12 15,0 5-1-15,0 0 0 0,0 0 0 0,0 0 0 16,0 0-11-16,0 0 8 0,3 13-8 0,0-5 8 16,-3 10-8-16,3-4 0 0,0-1 0 0,0 0 8 15,-3 6-8-15,6-6 0 0,-6-5 9 0,3 10-9 16,0-5 0-16,3 6 0 0,-3-6 0 0,-3-5 8 16,6 3-8-16,-6-3 0 0,3 0 0 0,-3-8 0 15,0 0 0-15,0 0 0 0,0 0 0 0,0 0 0 16,0 0-19-16,0 0-5 0,12 0 0 0,0-3-1 15,-4 3-23-15,1-5-4 0,0-3 0 0,-3-3-1 16,3 3-7-16,-3 0-2 16,-3-2 0-16,3-4 0 0,3 7 8 0,-3-4 2 0,-3 3 0 15,0 0 0-15,0-5 27 0,3 8 5 0,-6-3 2 0,0 2 0 16,-9 1 18-16,6 2 0 0,3 3 0 0,0 0 0 0,0 0 36 0,0 0 12 16,9 8 1-16,0 6 1 0,-6-1 13 0,0-5 2 15,-6 2 1-15,3 4 0 0,3-1-26 0,0-5-4 16,-6 2-2-16,0-2 0 0,6 0 6 0,-3 3 2 15,0-3 0-15,-3-3 0 0,-3 3-10 0,6-8-1 16,0 0-1-16,-3 5 0 0,-6 3 2 0,6-8 1 0,3 0 0 16,0 0 0-16,0 0-9 0,0 0-1 0,0 5-1 15,0-5 0-15,9 0 7 0,-9 0 2 0,-6 0 0 0,6-5 0 16,6 5-15-16,-3-8-4 0,-3 3 0 0,-3-3 0 16,6 3-1-16,0-9-1 0,3 7 0 0,-3-4 0 15,0-2-10-15,0-1 0 0,6 7 0 0,0-7 0 16,-3 1 0-16,2-5 0 0,1 4 0 0,3 6 0 15,0-2 0-15,-3 2 0 16,-3 3 0-16,0-3 0 0,3-6 0 0,-3 9 0 0,-3-3 0 0,3 8 0 16,0 3 0-16,-3 2-9 0,0 0 9 0,0 3 0 15,0-2-9-15,0 2 9 0,0-3 0 0,-3 8-9 16,0 0 9-16,0-5 0 0,3 6 8 0,-6-1-8 16,3 0 0-16,0 0 0 0,0 0 0 0,0-2-8 15,3 8 8-15,0-12 0 0,-6 7 0 0,3-6 0 16,3 2 0-16,0-2-10 0,-3 0 10 0,3-3-10 15,-3-5-41-15,3 8-8 0,-3-8-1 0,0 0-1 16,0 0-159-16,6 6-32 0,2-6-7 0,1 0-1 0</inkml:trace>
  <inkml:trace contextRef="#ctx0" brushRef="#br0" timeOffset="4713.785">17236 619 1630 0,'0'0'36'0,"3"-8"7"0,-3-2 1 0,0 2 3 0,-3 0-38 0,0 2-9 15,-3-1 0-15,6 7 0 0,0 0 64 0,-3 0 12 16,-8-6 1-16,5 12 1 0,6-6-30 0,-3 7-7 16,-6 7-1-16,0-1 0 0,3-5-16 0,-3 5-3 15,-3 0-1-15,3 6 0 0,-3-9 2 0,3 6 0 16,3 3 0-16,-3-1 0 0,0-2-5 0,6 3-1 16,0-9 0-16,6 4 0 0,0-1-8 0,3 0-8 0,-3-5 9 0,6 5-9 15,3-8 0-15,3 3 8 0,-6-2-8 0,9-4 0 16,0-2 0-16,3 6 8 0,-10-12-8 0,10 4 0 15,6 2 8-15,-6-6-8 0,0-2 0 0,-6 3 9 16,-1-8-9-16,1 5 10 0,6-5-10 0,-3 0 10 16,-3-1-10-16,0 4 12 0,-3-4-12 0,0 1 12 15,-3 0-12-15,-1 0 0 0,-2 0 0 0,-3 5 0 16,0-6 0-16,0 9-11 0,-6-5 1 0,-3 2 0 16,0 2-3-16,4 4-1 0,-7-4 0 0,0 6 0 15,-6 0 14-15,3 6 0 0,0 2-10 0,0 5 10 16,0-3-22-16,0-2 0 0,3 11 0 0,0-6 0 15,0 8 22-15,4-2 0 0,-1-1 0 0,6-2 0 16,3 3 0-16,0-1 12 0,-1-5-4 0,7 1 0 16,3-1-8-16,3 0 0 0,-6-5 0 0,6-3 0 0,0 1 15 0,3 2-3 15,0-8 0-15,2 5 0 16,-5-10-12-16,3 5-10 0,6-8 2 0,-6 2 0 16,-3-2 8-16,0 3-13 0,0-3 5 0</inkml:trace>
  <inkml:trace contextRef="#ctx0" brushRef="#br0" timeOffset="5378.5396">18236 669 1378 0,'0'0'30'0,"0"0"6"0,0-5 2 0,0 5 2 0,0 0-32 15,0 0-8-15,0 0 0 0,0 0 0 0,0 0 57 0,3 5 11 0,-3 3 1 0,3 0 1 16,-3 3-10-16,3 2-1 0,0 0-1 0,-6 1 0 16,3 7-13-16,-3-8-2 0,0 5-1 0,3 1 0 15,-3-6-13-15,0 3-2 0,1 3-1 0,-1-9 0 16,3 3-9-16,-3-5-1 0,0 6-1 0,0-9 0 16,0 3-7-16,3-8-8 0,0 0 11 0,-3 0-11 15,3 0-16-15,3 0-9 0,3-8-3 0,-3-3 0 16,3 3-83-16,2-5-17 0,-2 0-3 0</inkml:trace>
  <inkml:trace contextRef="#ctx0" brushRef="#br0" timeOffset="5704.4051">18373 794 1044 0,'0'16'23'0,"0"-6"5"0,0-2 0 0,0-3 1 0,3 3-29 15,-3 0 0-15,0 3 0 0,0-11 0 0,0 0 107 0,3 5 15 16,0 3 3-16,-3-8 1 0,0 0-17 0,0 0-3 16,0 0-1-16,0 0 0 0,6-8-22 0,0 3-5 15,0-6-1-15,3 3 0 0,0-5-33 0,0 0-6 16,-3-6-2-16,3 4 0 0,3-4-14 0,-3 0-3 0,0 1-1 16,3 2 0-16,-7-2-18 0,7 4 8 15,-3 1-8-15,-3 0 0 0,0 8 0 0,0-9 0 16,0 6 0-16,-3-5 0 0,-3 8 0 0,0 5 0 0,6 5 0 0,-3 3-9 15,-3 0 9-15,6 3-13 0,-3 2 5 0,0 0 8 16,0 0-11-16,-3 1 11 0,0 7-8 0,3-3 8 16,6 1-9-16,-6-6 9 0,0 6-10 0,3-6 10 31,0-5-29-31,0 5 0 0,0-5 0 0,3 2 0 16,-4-2-43-16,4-2-8 0,3-6-1 0</inkml:trace>
  <inkml:trace contextRef="#ctx0" brushRef="#br0" timeOffset="6019.8136">19141 397 1609 0,'0'0'35'0,"-3"-13"7"0,-3 5 2 0,-3-6 2 0,4-4-37 16,-4 5-9-16,0-6 0 0,0 6 0 0,3-6 52 0,-3 4 8 15,0-4 1-15,0 6 1 0,0 0-32 0,0-1-6 16,0 4-2-16,6 7 0 0,-3-2 14 0,3 0 2 15,-3 5 1-15,0 5 0 0,3 0-26 0,-3 8-5 16,-2 1 0-16,-1 7-8 0,3 5 0 0,-3-2 0 16,0 5 0-16,0 3 0 0,0 0 0 0,0-1 8 15,-3 4 0-15,3-3-8 0,0-1 12 0,0 4-12 16,3-4 12-16,0 4-12 0,-3 2 19 0,4-5-3 16,-1-3-1-16,0 2 0 0,0-4-5 0,-3 10-1 0,3-3 0 15,3-7 0-15,-3-1-9 0,0-2 0 0,3-3 0 16,-3-2 8-16,3-1-8 0,0-4 0 0,0-1-12 0,0-5 12 31,3 0-43-31,0-3-1 0,-3 0 0 0</inkml:trace>
  <inkml:trace contextRef="#ctx0" brushRef="#br0" timeOffset="6365.6021">18728 767 1069 0,'6'-10'23'0,"-6"10"5"0,3 0 0 0,-3 0 4 0,0 0-32 0,11-6 0 0,1 4 0 0,0 2 0 15,0-6 35-15,3 1 1 0,-3 3 0 0,3 2 0 16,0-6-15-16,0 6-2 0,-3-8-1 0,2 8 0 16,1 0-10-16,-3 0-8 0,0 0 12 0,-3 0-12 15,-3 8 8-15,0-2-8 0,-3 1 0 0,0-1 0 16,0 2 8-16,3 2-8 0,-6 4 9 0,0 1-9 16,-3 4 22-16,3-1-2 0,-3-2 0 0,3 3 0 0,0-1 26 0,0 1 5 15,3-6 1-15,0 3 0 0,3 3-36 0,0-9-8 16,3-2 0-16,3-3-8 0,-1 3 16 0,1-2-4 15,0-6-1-15,0 0 0 0,-3-6 26 0,3 6 6 16,-3-8 1-16,-3 3 0 0,3-3 6 0,0-2 2 16,-3 2 0-16,0-6 0 0,-6 1 2 0,3 0 1 15,-3 0 0-15,-3 2 0 0,-3-2-3 0,0 5-1 16,-3-11 0-16,0 6 0 0,3 5-26 0,-3-5-5 16,-3 0 0-16,0 0-1 0,-3-1-19 0,6 4 0 0,6 2 0 15,-6-3 0 1,4 3-32-16,-1 0-11 0,6-5-1 0</inkml:trace>
  <inkml:trace contextRef="#ctx0" brushRef="#br0" timeOffset="6635.9618">19213 807 1087 0,'-3'13'24'0,"3"-5"4"0,0-3 2 0,0 3 1 0,0-2-31 0,-3 2 0 0,0-3 0 0,3-5 0 15,0 8 97-15,0 2 14 0,0-7 2 0,0-3 1 16,0 0-28-16,0 0-6 0,0 0 0 0,0 0-1 16,0 0-8-16,0 0-2 0,0 0 0 0,0 0 0 15,0 0-1-15,6-3 0 0,0-2 0 0,0-3 0 16,-3-2-4-16,3 2 0 0,-3-3-1 0,3 3 0 0,0 0-11 0,-1-5-1 16,-2 2-1-16,3 3 0 0,-3 1-18 0,3 1-3 15,0 1-1-15,0 2 0 0,0-2-28 0,0 0 0 16,3 5 0-16,-3 0 0 15,0-6-144-15,3 4-23 0,0 4-4 0,0 4-1 0</inkml:trace>
  <inkml:trace contextRef="#ctx0" brushRef="#br0" timeOffset="7867.2658">19650 788 1018 0,'0'0'22'0,"3"6"5"0,0 2 1 0,0-3 1 0,0 3-29 0,-3 0 0 16,3 2 0-16,-3-2 0 0,3 6 60 0,-3-4 7 15,0-2 1-15,0 0 0 0,0 3 1 0,-3 2 1 0,0-5 0 16,0 5 0-16,0-5-10 0,0 3-3 0,-3-3 0 15,0-3 0-15,0 0 3 0,3-2 1 0,-2 2 0 0,2 0 0 16,0-5-17-16,-3 3-3 16,3-3-1-16,3 0 0 0,0 0-4 0,-3-3-2 0,0-2 0 0,3 5 0 15,-3-5-10-15,3 2-3 0,-3-7 0 0,3 2 0 16,3-3-9-16,3 3-3 0,-3-5 0 0,0 5 0 16,3-11-9-16,3 6 0 0,-1 0 0 0,-2-6 0 15,3 6 0-15,0 0 0 0,0-6 0 0,0 6 0 16,3 5 0-16,-3-5 0 0,0 2 0 0,0 3 0 15,0 3 0-15,0 3 0 0,-3-4 0 0,0 6 0 16,0 0-8-16,-1 6 8 0,1 1-10 0,-3-1 10 16,3 2-9-16,0-3 9 0,-3 8-8 0,0 0 8 15,-6-5 0-15,6 3 0 0,-3 2 0 0,3 0 0 16,-3-5 0-16,3 6 0 0,-3-4 0 0,0-2 0 16,0 0 0-16,0 3 0 0,0-3 0 0,0-3 0 0,0-5 0 0,3 8 8 15,-3-8-8-15,0 0 8 0,0 0-8 0,0 0 0 16,0 0 8-16,0 0-8 0,6 0 14 0,0-5-2 15,0 2 0-15,0-2 0 0,0-3 2 0,3 2 0 16,0-7 0-16,3 5 0 0,-3-2-14 16,6 2-12-16,-4-6 3 0,4 4 0 0,-3 2 31 0,-6 0 6 15,0-3 2-15,0 3 0 0,3 3-30 0,-9 5-16 16,0 0 1-16,6-2 1 0,-6 2 14 0,9-6-9 16,-9 6 9-16,0 6-8 0,0-6 8 0,0 0 0 15,3 13-9-15,-3-5 9 0,3 5-13 0,0-8 1 16,0 8 1-16,0 1 0 0,3-6 11 0,-6 2 11 0,3-2-3 15,3 5 0-15,0-7-19 0,0 7-4 0,-3-5-1 0,5-3 0 32,1 3-28-32,0-8-7 0,0 5-1 0,0-2 0 15,3-3-26-15,0-3-6 0,-3 3 0 0,3-5-1 16,0 5-3-16,0-8 0 0,0 3 0 0,-1-3 0 16,1 3 16-16,3-1 2 0,-3-2 1 0,0 0 0 15,0 3 25-15,-3-8 4 0,-3 0 2 0,3 2 0 0,0 3 38 0,-6 0 0 0,0-5 9 0,0 0-1 16,0 2 61-16,-3 3 13 0,0 0 2 0,-3 3 1 15,-3-8 2-15,3 7 0 0,3 6 0 0,-6 0 0 16,-3 0-30-16,0 0-5 0,0 6-2 0,3-6 0 16,-3 8-23-16,0 2-5 0,0-2-1 0,0 0 0 15,3 3-8-15,-3 2-1 0,3 0-1 0,1-5 0 16,2 5-3-16,0-5 0 0,3 3 0 0,0 2 0 16,3-8-8-16,0 3 12 0,2 0-12 0,1-2 12 15,-6-6-4-15,9 5 0 0,0-5 0 0,3 3 0 0,-3-3 2 16,0 0 0-16,0-3 0 0,3-2 0 0,-6-1 15 0,3 4 3 15,-3-4 1-15,0-2 0 0,0 3-4 0,-3-3-1 16,0 3 0-16,0 5 0 0,0-5-5 0,-3 5-2 16,0 0 0-16,0 0 0 0,0 0 3 0,0 0 0 15,0 0 0-15,0 0 0 0,0 0-20 0,0 0-9 16,3 5 1-16,-1 3 0 0,1 2 8 0,0-2-12 16,0-2 12-16,3 2-12 15,-3-3-22-15,6 3-5 0,-3-3-1 0,3-5 0 16,0 0-52-16,3 0-12 0,0 0-1 0</inkml:trace>
  <inkml:trace contextRef="#ctx0" brushRef="#br0" timeOffset="8080.8019">20707 474 1314 0,'0'0'28'0,"0"0"7"0,-3 2 1 0,0 9 1 0,-3-3-29 0,3 5-8 15,-3 0 0-15,0 0 0 0,0 6 85 0,0 0 16 0,0 2 3 0,-3 5 1 16,3 1-43-16,-2 4-9 0,-1-9-1 0,0 4-1 16,0-2-28-16,3 8-6 0,-3-3-1 0,3-3 0 15,0-2-16-15,3-6 0 0,0 4 8 0,0-9-8 16,0 5-25-16,0-10-9 0,0 6-2 0</inkml:trace>
  <inkml:trace contextRef="#ctx0" brushRef="#br0" timeOffset="8288.3548">20508 788 1263 0,'11'-5'28'0,"-11"5"5"0,9-2 2 0,3-4 1 0,-3 1-36 16,0 2 0-16,3 3 0 0,-3-5 0 0,3 5 74 0,-3 0 8 16,0 0 2-16,0 5 0 0,-3-5-55 0,3 3-10 15,-3 8-3-15,-3-9 0 0,-3 9 0 0,3-9-1 16,2 9 0-16,-2-3 0 0,-3 0 13 0,0 2 4 15,0-2 0-15,0 6 0 0,0-9-32 0,0 3 0 0,0 2-11 0,3-7 11 16,-3-3 0-16,0 5 0 0,0-5 0 0</inkml:trace>
  <inkml:trace contextRef="#ctx0" brushRef="#br0" timeOffset="8830.7964">20874 736 1474 0,'-6'0'41'0,"3"0"11"0,-6-6-42 16,9 6-10-16,0 0 0 0,0 0 0 0,0 0 85 0,0 0 15 0,-9 0 4 0,-3 0 0 15,0 6-60-15,0 1-11 0,3-1-2 0,3-4-1 16,-3 9-13-16,3 2-2 0,0-7-1 0,1 7 0 16,2-5-2-16,0 5 0 0,0-5 0 0,3 2 0 15,0 4 4-15,0-6 0 0,6-3 0 0,0 3 0 16,-4 2-16-16,4-7 0 0,3 2-12 0,0 1 12 0,0-6 0 0,-9 0 0 15,9 0 8-15,3 0-8 0,3 0 17 0,-6-6-2 16,0-2-1-16,3 3 0 0,0-3 5 0,2 3 1 16,-5 0 0-16,3-9 0 0,0 6-1 0,-3-2 0 15,3 2 0-15,-6 3 0 0,0-3-3 0,3 0-1 16,-6 2 0-16,-3 6 0 0,0 0-3 0,0 0-1 16,0 0 0-16,0 0 0 0,6 6-11 0,-6-6 0 15,0 0 0-15,3 8 0 0,3-3 0 0,-6 3 8 16,0 0-8-16,3 2 12 0,-3-2-12 0,3-2 0 15,-3 2 0-15,-3 2 8 0,3-7-8 0,0 7 0 16,0-2 0-16,0-2 0 0,0 2 0 0,0-8 0 16,0 0 0-16,3 5 0 0,-3 3 0 0,0-8 0 15,0 0 0-15,6 5 0 0,-3 3 18 0,-3-8 2 0,6 0 0 0,3 0 0 16,-4 0-8-16,4-5-2 0,-3 2 0 0,0-2 0 16,3-3-10-16,0 3 10 0,3-3-10 0,-3 2 10 15,3-2-10-15,-3-2 0 0,0 2 0 0,0 3 8 16,-3-3-8-16,0 2-9 0,0 6 9 0,0-8-13 15,2 8 0-15,-2 0 0 0,-6 0 0 0,3 3 0 16,0 2 1-16,-3-5 0 0,6 6 0 0,-3-6 0 16,3 8 4-16,-3-3 8 0,3 0-13 0,-3 3 5 15,0-3 8-15,3 3 0 0,3-2 0 0,-3 2 0 16,3-3-92-16,0-2-16 0,0 7-3 0,3-7-1 16</inkml:trace>
  <inkml:trace contextRef="#ctx0" brushRef="#br0" timeOffset="9549.713">22148 757 1594 0,'0'0'45'0,"0"0"10"0,0 0-44 0,0 0-11 0,0 5 0 0,-6 0 0 0,3 3 14 0,-6 0 1 16,3 3 0-16,0-3 0 0,-3 5 4 0,3 5 1 16,3-4 0-16,-3 4 0 0,0-5-2 0,3 9 0 15,0-4 0-15,3 3 0 0,-3-2 9 0,3-6 1 16,0 0 1-16,3 6 0 0,-3-3-2 0,3 2-1 16,3-7 0-16,0-1 0 0,0 1 4 0,0-11 1 15,0 5 0-15,0-5 0 0,3 3 6 0,0-3 2 16,3-3 0-16,-3-2 0 0,0-6-4 0,-4 1-1 15,10-1 0-15,-3 3 0 0,3-10-19 0,0 4-4 16,0-7-1-16,-6 3 0 0,3-1-10 0,0 1 12 16,0 2-12-16,-6-3 12 0,2 6 0 0,-2-5 0 15,0 4 0-15,0 1 0 0,-6 5-12 0,9-5 0 0,-6 8 0 16,3-1 8-16,-6 4-8 0,0 2 0 0,0 0 0 0,0 0 0 16,0 0 11-16,0 8-3 0,-3 0-8 0,0 2 12 15,3 3-12-15,-3 1 8 0,0-1-8 0,-3 0 0 16,6 0 12-16,0 1-3 0,0-6-1 0,0 2 0 15,6 3-16-15,-3 1-4 0,3-6-1 0,0-3 0 32,3 3-34-32,-3 2-6 0,0-2-2 0,3-2 0 0,3-6-46 0,-3 2-10 15,3 3-1-15</inkml:trace>
  <inkml:trace contextRef="#ctx0" brushRef="#br0" timeOffset="10403.009">22648 855 974 0,'18'-14'28'0,"-15"6"5"0,-3 3-33 15,6-3 0-15,-6 3 0 0,0-3 0 16,0-3 66-16,-6 3 6 0,3 1 2 0,0 1 0 16,0-2 2-16,-3-2 1 0,-3 10 0 0,3-6 0 0,-6 4-29 0,6 2-5 15,-6-6-2-15,3 12 0 0,-3-6-24 0,0 8-5 16,3-3 0-16,3 0-1 0,-3 3-11 0,4 0 0 16,-1 3 0-16,3 2 0 0,0-5 0 0,3 5-9 15,3 0 9-15,0-5 0 0,0 3 0 0,3 2 8 16,-1 6 0-16,1-6 1 0,-3 0 18 0,3 0 3 15,0 1 1-15,0-1 0 0,0 0-12 0,-3-5-3 16,-3 3 0-16,0 2 0 0,0-5 26 0,0 5 5 16,-3 0 1-16,0-5 0 0,-6 3-4 0,9-3 0 0,-6 2 0 0,0-10 0 15,0 8 1-15,6-8 0 0,-3 0 0 0,-2 0 0 16,-1 0-16-16,6 0-3 0,0 0-1 0,0 0 0 16,0 0-2-16,-6-8-1 0,6-2 0 0,0 2 0 15,0 0-22-15,3 2 0 0,0-7 0 16,0 8 0-16,2-3 0 0,1-3-10 0,0 3 10 15,3 1-10-15,0 1 10 0,0-2 0 0,3-2-9 0,3 2 9 16,-6 3 0-16,9-3 0 0,-3-3 0 0,0 3 0 16,-1 0 0-16,4 3 0 0,-3-3 0 0,3-3 0 15,0 3 0-15,-3 3 0 0,-3-3 0 0,0 3 0 16,-1-3 0-16,-2 3 0 0,-3-3 0 0,0 2-11 16,3 6 11-16,-9 0 14 0,3-8-3 0,-3 3-1 15,3 0-10-15,-3 5 0 0,0 0 0 0,-3-3 0 16,-3-2 0-16,6 5 0 0,-6 0 0 0,-3 5 0 0,3-2 0 15,0 2 0-15,-2 3 8 0,-1 3-8 0,-3-3 0 16,6 2 0-16,-3 3 0 0,3 1 0 0,3 2 0 0,-3-3-11 16,3 5 3-16,3-4 0 0,3-4 8 0,-3 3 0 15,0 1 0-15,9-1-8 0,0-5 8 0,0 5 0 16,3-5 0-16,0 2 0 16,-1-4-26-16,7 2 0 0,-3-6 0 0,3 1 0 15,-3-3-1-15,0-5 0 0,3-1 0 0,3-2 0 16,-4 3-13-16,4-3-4 0,-3 3 0 0,-3-8 0 15,6 5 12-15,-3-5 3 0,2-1 0 0,1 4 0 0,0-3 16 0,-3-1 3 16,0 1 1-16,-3 5 0 16,-3-5-15-16,-3 2-4 0,0 3 0 0,-9 0 0 15,5-2-12-15,-5 7-2 0,0-2-1 0,-5 5 0 0,-1 0 19 0,0 0 4 0,-6 0 1 0,-3 8 0 16,0 2 3-16,3-2 0 0,-3 6 0 0,6-1 0 16,-6 0 16-16,6 0 0 0,0 1 0 0,1-1 9 15,2-3 3-15,0 4 1 0,6-1 0 0,0 0 0 16,0 0 13-16,3 0 2 0,3-7 1 0,-3 2 0 15,5 0 1-15,-2-3 0 0,3 0 0 0,-3-5 0 16,6 0 22-16,-3-5 5 0,0-3 1 0,3 3 0 16,-3-6 18-16,9 3 4 0,-6-10 1 0,0 2 0 15,2 3-16-15,1-6-3 0,0 1-1 0,0-9 0 16,0 6 2-16,-3-6 0 0,3 4 0 0,-6-9 0 16,0 3-17-16,0 2-3 0,-6-4-1 0,5 7 0 15,-5-3-23-15,-3 1-5 0,0-9-1 0,0 4 0 16,0 4-13-16,0 3 8 0,0 3-8 0,0 0 0 0,0 3 0 15,0-1 0-15,0 11-8 0,0-5 8 16,0 8-42-16,0 5-2 0,0 0 0 0</inkml:trace>
  <inkml:trace contextRef="#ctx0" brushRef="#br0" timeOffset="61719.3709">9366 6914 1548 0,'0'0'34'0,"0"0"7"0,0 0 2 0,0 0 0 0,0 0-35 0,0 0-8 0,6-8 0 0,-3 5 0 16,3-2 22-16,-3-1 2 0,3 1 1 0,-6 5 0 16,6-3 12-16,0-2 3 0,-3 3 0 0,-3 2 0 15,6-3 18-15,-6 3 4 0,0 0 1 0,6-3 0 16,-6 3 2-16,0 0 1 0,3-5 0 0,-3 5 0 15,3-5-18-15,-3 5-4 0,0 0-1 0,3-6 0 16,-3 1 6-16,0 5 2 0,0 0 0 0,0-3 0 16,0-2-7-16,0-3-2 0,-3 6 0 0,0-4 0 15,0 1-14-15,0 2-2 0,0-2-1 0,-6-3 0 16,3 3-9-16,-3-3-3 0,0 3 0 0,0-3 0 16,-3 2 2-16,-2-2 0 0,-1 0 0 0,0 1 0 15,-6-4 1-15,0 3 1 0,-3 0 0 0,-3-3 0 16,-2 1-5-16,-4-1 0 0,0-2-1 0,-5 0 0 0,2 2-11 15,-6 1 8-15,0-4-8 0,-5 4 8 0,-4-3-8 16,-2-1 0-16,-1 1 0 0,-5 0 8 0,-4 0-8 0,4 0 0 16,-4-1 9-16,0 4-9 0,-2-4 0 15,5 4 0-15,-2-1 0 0,-1 3 8 0,1 3-8 16,2 2 8-16,10 1-8 0,-4-1 8 0,1 0-8 0,-4 3 8 16,1 0-8-16,5 3 8 0,3 0-8 0,1 2 0 15,-7-2 8-15,4-1-8 0,5 6 0 0,-3-2 0 16,-2 2 0-16,2-3 8 0,-3 3-8 0,4 0 0 15,2 2 0-15,0-2 0 0,4 5 0 0,-1-2 0 16,3 2 0-16,7-2 0 0,-7-1 0 0,6 4 0 0,1-1 0 16,-1-3 0-16,3 1 0 0,0 0 0 0,3-1 0 15,4-2 0-15,2 0-24 0,3 0 1 16,-3 0 0-16,0 0 0 16,0-3-106-16,4-2-22 0,2 2-4 0</inkml:trace>
  <inkml:trace contextRef="#ctx0" brushRef="#br0" timeOffset="62559.7604">3625 6284 1153 0,'0'0'32'0,"0"0"8"0,0 0-32 15,0 0-8-15,0 0 0 0,0 0 0 0,0 0 67 0,0 0 11 16,0 0 2-16,3 5 1 0,-1 3-29 0,1 5-7 15,3 1-1-15,0 1 0 0,0 4 0 0,3 7 0 16,0 1 0-16,3 2 0 0,3 3 3 0,0-1 0 0,0 7 0 0,0-4 0 16,2 3-7-16,-2 3 0 0,3-1-1 0,0 6 0 15,0 0-11-15,-3 3-3 0,3-3 0 0,-3 0 0 16,-1-3 2-16,1 1 0 0,0-1 0 0,-3-2 0 16,3-1 5-16,0-2 2 0,-3 0 0 0,0 0 0 15,3-5-14-15,-4 0-2 0,1 0-1 16,-3-9 0-16,-3 1-17 0,3-5 8 0,-3-1-8 15,-3-2 0-15,3-5 11 0,0-1-11 0,-3-2 10 16,0-2-10-16,-3-6-8 0,0 0-8 0,0 0-2 0,0 0 0 16,3-3-135-16,0-5-27 15,-3-3-6-15,0-2-678 0</inkml:trace>
  <inkml:trace contextRef="#ctx0" brushRef="#br0" timeOffset="63253.6401">4098 6808 1508 0,'0'0'33'0,"0"-6"7"0,-3 4 2 0,3 2 0 0,0 0-34 0,0-3-8 16,-3 1 0-16,3 2 0 0,0 0 36 0,-6 0 6 16,3 0 1-16,3 0 0 0,-6 0-7 0,3 2-2 15,-3 1 0-15,0 2 0 0,0 0-1 0,3 1 0 16,0 2 0-16,-3 2 0 0,3 3-9 0,3 1-1 15,-3 4-1-15,6 1 0 0,-3 2-12 0,3 3-2 0,3-3-8 16,0 3 12-16,3-1-12 0,0-1 9 0,0 1-9 0,0-1 8 16,3-4-8-16,-3 1 0 0,3-3 0 0,-3-3 0 15,-1 0 0-15,1-2 0 0,3-1 0 0,-6-5 0 16,0 1 0-16,3-1 0 16,-6-5 0-16,-3 0 0 0,9-5 0 0,-6 2 12 0,-3 3-12 0,6-5 12 15,-3-3 5-15,0-3 2 0,0 3 0 0,-3-5 0 16,0-3-8-16,0 0-2 0,0 0 0 0,-3-2 0 15,3-1-9-15,-3 1 8 0,-3-3-8 0,3 2 8 16,0 1-8-16,0-1 0 0,-3 3 0 0,3 0 0 16,-3 3 0-16,3 3 0 0,3-1 0 0,-3 3 0 15,3 3 0-15,0 5-11 0,0 0 11 0,0 0-8 16,0 0-1-16,6 5 0 0,3 3 0 0,0 3 0 16,-3-3 9-16,3 5 0 0,3-3 0 0,-6-2-8 15,3 3 8-15,0-1 0 0,0 1 0 0,-1-3 0 0,1 0 0 16,-3 0 0-16,3-3 0 0,-3 0-8 0,0 1 8 0,3-4 0 15,0 1 0-15,0 0 0 0,-9-3 0 0,6 2 0 16,-6-2 0-16,6 3 0 0,-6-3 0 0,9 0 0 16,-3 0 0-16,0-3 0 0,0 1 0 0,-6 2 0 15,0 0 8-15,3-3-8 0,3-2 16 0,-3-1 0 16,0-1-1-16,0-1 0 0,-6-3 1 0,3 0 0 16,-3-2 0-16,3 0 0 0,-3-3-6 0,3-2-1 15,-3-1 0-15,0 1 0 0,3-1-9 0,-3 0 12 16,6 1-12-16,-3 2 12 0,0 0-12 0,6 3 0 15,-6 2 0-15,3 3 0 0,0 1 0 0,0 1 0 16,0 1 0-16,0 2 0 0,5 3 0 0,-8 0-9 16,0 0 9-16,9 8 0 0,0-2 0 0,0 1 0 0,0 7 0 0,0-1 0 15,-3 0 0-15,3 0 8 0,0 3-8 0,-3 0 0 16,0 0 8-16,0-3-8 0,3 3 0 16,0-3 0-16,0 3 0 0,-4-3 0 0,4-2 0 0,0-3 0 31,0 0-15-31,0 0-9 0,-3-3-1 0,6 0-1 0,0 1-124 15,-3-4-25-15,0-4-5 0,0-1-360 0,0-2-72 0</inkml:trace>
  <inkml:trace contextRef="#ctx0" brushRef="#br0" timeOffset="63628.0546">4723 6646 1153 0,'0'0'32'0,"-6"-5"8"15,0-3-32-15,0-2-8 0,0-1 0 0,-6 0 0 16,3 3 99-16,0 0 17 0,0 1 4 0,0 1 1 15,1 4-48-15,-4-1-9 0,0-2-3 0,6 5 0 0,-3 0-15 0,6 2-3 16,-3 4-1-16,3 2 0 0,0 2-24 0,3 6-5 16,0 0-1-16,3 2 0 0,0 4-12 0,3-1 0 15,0 3 0-15,0-1-10 0,0-1 10 0,0-1 0 16,3 0 0-16,0-3 0 0,-1 1 0 0,-2-3 0 16,0-3 0-16,3-5 0 0,0 0 0 0,0-3 11 15,-6-2-3-15,-3-3 0 0,9-3 24 0,-6 1 5 16,3-1 1-16,0-5 0 0,-3-3 13 0,3-2 2 15,-6 0 1-15,0-6 0 0,0-2-17 0,-3-3-3 16,0-5-1-16,0 0 0 0,-6-3-7 0,3-5-2 16,0 3 0-16,-3-3 0 0,-3-3-4 0,0 1 0 0,0-1-1 0,1 0 0 15,-4 1-3-15,3 1-1 0,-3 7 0 0,0-1 0 16,3 6-7-16,-3 4 0 0,3 4-8 16,0 2 12-16,3 3-12 0,3 0 8 0,-2 2-8 0,2 0 0 15,0 3 0-15,0 3 0 0,3 0 0 0,3 5 0 31,0 0-104-31,0 0-16 0,0 0-4 0,9 8-934 0</inkml:trace>
  <inkml:trace contextRef="#ctx0" brushRef="#br0" timeOffset="64393.8085">4925 6488 1011 0,'0'0'22'0,"0"0"5"0,3 8 1 0,0 2 0 0,3-2-28 0,0 5 0 0,0 1 0 0,0-1 0 16,0 0 86-16,0 3 11 0,-3 0 3 0,3 2 0 15,3-2-24-15,-3 0-5 0,-3-3-1 0,3 0 0 16,-3-2-6-16,0 0-2 0,0-3 0 0,0-3 0 15,-3-5-9-15,0 0-1 0,0 0-1 0,0 0 0 16,0 0 5-16,0 0 0 0,0 0 1 0,3-5 0 16,-6-3-18-16,0-3-4 0,3-2-1 0,-3-3 0 15,0-3-14-15,-3 1-4 0,3-6 0 0,-3-5 0 16,3-3-16-16,0 6 0 0,0 2 0 0,0 3 0 16,0 0 9-16,3 5-9 0,-3 0 0 0,0 3 9 15,0-1-9-15,3 4 0 0,3 2 0 0,-3 0 0 16,0 8-9-16,0 0-1 0,0 0 0 0,12 3 0 15,-3 2 10-15,3 3 0 0,0 2 10 0,0 1-10 16,-4 2 0-16,4 0-15 0,-3 1 2 0,0-1 0 0,0 0 23 16,-3 0 5-16,0 1 1 0,0-1 0 15,0 0-16-15,-3 0 0 0,0-2 8 0,0-1-8 0,0 4 0 16,-3-6 8-16,3 2-8 0,0-5 0 0,0 3 8 0,-3-5-8 16,0-3 0-16,0 0 9 0,0 0-9 0,0 0 0 15,0 0 0-15,3-5 0 0,0-3 0 0,0-3 8 16,-3-2-8-16,0-5 8 0,3-1-8 0,-3-2 0 15,-3 5 0-15,0-3 0 0,0-2 0 0,3 3 0 16,-3-1 10-16,3 1-10 0,-3-1 0 0,3 1 0 16,0 2 0-16,0 5 0 0,0 3 8 0,0 0-8 0,3-2 0 15,-3 2 0-15,0 8-10 0,0 0-6 0,0 0 0 0,0 0-1 16,9 8 17-16,0 0 9 16,-3 2-1-16,3 3 0 0,-1 1-8 0,4 2 0 0,-6-3 0 0,3 3 0 15,-3 2 0-15,3 1-11 0,0-3 3 0,3-1 0 16,-6-1 8-16,6-1 0 0,-3-2 0 0,3-6 0 31,0 3-132-31,-1-3-32 0,1-2-5 0,0-3-739 0</inkml:trace>
  <inkml:trace contextRef="#ctx0" brushRef="#br0" timeOffset="64964.72">5410 6175 1418 0,'-5'-15'31'0,"2"9"6"0,-9 1 2 0,3 0 1 15,3 2-32-15,0-2-8 0,-3-1 0 0,-3 6 0 16,6-2 68-16,-3 2 11 0,0 2 2 0,3 1 1 16,0 0-22-16,0 5-4 0,0-3 0 0,0 6-1 0,6 2-35 0,0 3-6 15,0 2-2-15,3 3 0 0,0 0-3 0,0 1-1 16,-3-1 0-16,9 3 0 16,0-1-8-16,0 4 10 0,0-9-10 0,0 1 10 0,0-3-10 0,3 0 8 15,0-3-8-15,-3-5 8 0,0 0-8 0,-3-3 0 16,2 0 0-16,-8-5 8 0,0 0 18 0,12-2 3 15,0-6 1-15,-3 0 0 0,0 0-6 0,-3-3-2 16,-3-2 0-16,-3 0 0 0,6-8 0 0,-6 2 0 16,0-5 0-16,0 6 0 0,0-1-22 0,0 3 8 0,-3 1-8 15,0-1 0-15,0 0 0 0,3 3 0 0,0-3 0 0,-6 5 8 16,6 3-8-16,-3 0 0 0,3 3 0 0,0 5 8 16,0 0-8-16,0 0 0 0,0 0 0 0,6 0 0 15,0 0 0-15,3 3 0 0,0 2-11 0,0 3 11 16,0-3-24-16,3 3 0 0,-3 0 1 0,0 0 0 31,-1-5-10-31,1 5-3 0,0-3 0 0,-3 3 0 0,3-3 16 0,-3-2 2 0,3-6 1 0,-9 3 0 16,0 0 17-16,6 5 0 0,3 1 11 0,-6-4-11 15,-3-2 27-15,6 0-2 0,-6 0 0 0,6 3 0 16,-6-3 18-16,0 0 3 0,0 0 1 0,0 0 0 16,0 0 9-16,3-5 3 0,0-1 0 0,-3 1 0 15,3 0-5-15,-3-3-1 0,0-3 0 0,-3 3 0 16,3 0-22-16,-3-2-5 0,0-1-1 0,3 1 0 15,0 2-11-15,0 0-2 0,-3-3-1 0,3 3 0 16,0-2-11-16,0 2 0 0,3 2 0 0,-3-2 0 16,6 3 0-16,-3 3 0 0,-3 2 0 0,3-6 0 0,-3 6-20 15,0 0 4-15,0 0 1 0,0 0 0 16,6-2-32-16,3-1-6 0,-3 0-2 0,0 6 0 16,-1-3-111-16,-5 0-22 0,6 0-5 0,3-5-451 15,-6 2-91-15</inkml:trace>
  <inkml:trace contextRef="#ctx0" brushRef="#br0" timeOffset="65273.4276">5535 5382 1263 0,'0'-6'28'0,"0"6"5"0,0 0 2 0,6 3 1 0,0-3-36 0,-6 0 0 0,6 5 0 0,0 9 0 16,3 1 56-16,3 4 4 0,0-3 0 0,0 8 1 16,3 2 6-16,0 6 1 0,-3 0 0 0,5-1 0 15,-2 4 6-15,3 2 2 0,0 0 0 0,-3 0 0 16,-3-3-20-16,3 3-4 0,3 6-1 0,-4-1 0 16,-2-8-23-16,3 3-5 0,-3-5-1 0,0 3 0 15,0-4-34-15,-3-2-8 0,3-5 0 0,-3-5-1 16,3-1 35-16,-3-2 7 0,-3-3 2 0,2-2 0 15,-2-1-51-15,-3-4-9 0,-3-6-3 0,0 0 0 16,6 2-121-16,0-2-25 0,-6 0-5 0</inkml:trace>
  <inkml:trace contextRef="#ctx0" brushRef="#br0" timeOffset="65611.3259">5925 5694 1616 0,'-3'-27'36'0,"3"22"7"0,0 5 1 0,0 0 1 0,3-8-36 16,-3 8-9-16,0 0 0 0,0 0 0 0,0 0 91 0,0 0 16 15,0 0 3-15,0 0 1 0,0 0-46 0,6 5-9 16,0 1-1-16,-6-1-1 0,0 3-24 0,0 0-5 0,-3 5-1 0,0 0 0 16,0 1-8-16,3-1-1 0,-3 0-1 0,0 3 0 15,0 0 1-15,0 5 0 0,-2 0 0 0,2-2 0 16,0-1-6-16,3 1-1 0,-6-1 0 0,6 3 0 15,0 3-8-15,0-3 10 0,6-2-10 0,-3-3 10 16,0 2-10-16,2 1 0 0,4-3 0 0,-3 0 8 16,3-3-8-16,0-5 0 0,3-3 9 0,3 0-9 15,-3-2 14-15,0 2-2 0,3-5 0 0,0 3 0 16,-1 0-4-16,1-1-8 0,0 1 11 0,0-3-11 16,0 0 8-16,0 0-8 0,-3 2 0 0,6 1 0 15,-6-3 0-15,-1 0-20 0,7-3 2 0,-9 1-724 16,3 2-145-16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48:47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15572 12599 788 0,'12'-29'35'0,"-9"16"7"0,0 0-34 0,0-6-8 0,3 1 0 0,3 2 0 16,0-3 80-16,0 1 13 0,-3-1 3 0,0 4 1 15,6-1-22-15,-6 2-5 0,0-1-1 0,3 4 0 16,-3-2-11-16,3 5-2 0,-6 0-1 0,2 3 0 16,1 2-20-16,0-2-4 0,-6 5-1 0,0 0 0 15,6 5-19-15,-3 3-11 0,0 2 12 0,-3 4-12 16,-3 2 0-16,0 5 0 0,-3 3 0 0,-6 7 0 15,1 4 0-15,-4 7 0 0,0 3 0 0,-3 5 0 16,0 3-9-16,-6 3 9 0,-3 2-8 0,4-10 8 16,-1 5 0-16,-3 5-8 0,0 5 8 0,-2 1 0 15,-4 2-11-15,0 3 11 0,0 2-13 0,-8 30 5 16,2-9 8-16,6-4 0 0,6-12 0 0,4-2-8 16,-1-2 8-16,6-6 0 0,0-3 0 0,6-4-8 0,6-4 8 15,0-5 0-15,6-5 0 0,6-5-8 0,3-3 8 0,3-2 0 16,3-4 0-16,6 1-8 0,3 0 8 0,-1-6-8 15,7 1 8-15,0-1-8 0,3-2 8 0,2-3-13 16,4 3 5-16,0 0 8 0,-4 0-18 0,-2-1 4 16,0 4 1-16,-3-1 0 0,-3 3-2 0,-4 1 0 15,-2 1 0-15,-3 6 0 0,-6 3 15 0,-3 5-9 16,-3 3 9-16,-3 5-8 0,-3 2 8 0,-6 9 11 16,-3 2-3-16,-3 3 0 0,-6 2 40 0,0 3 8 15,0-2 2-15,-2 2 0 0,-1-3-4 0,-3 8-1 16,0-7 0-16,3-1 0 0,3-7-20 0,1-1-4 15,2-7-1-15,3 5 0 0,3-6-18 0,0-2-10 0,-3 0 10 0,3 0-10 16,6-8 8-16,-3-3-8 0,6-5 0 0,-3-5 0 16,3-3 54-16,3-2 5 0,-3-1 1 0,6-2 0 31,-3 0-131-31,3 0-25 0,0-1-6 0,3 1-1 16,3-3 6-16,0-2 1 0,0 2 0 0</inkml:trace>
  <inkml:trace contextRef="#ctx0" brushRef="#br0" timeOffset="888.7837">16582 13999 1062 0,'2'21'94'0,"1"-15"-75"0,-3-6 21 0,6 8 5 16,3-3 1-16,0-3 0 0,0 1-29 0,0-3-5 16,3 0-2-16,0 0 0 0,0-3-2 0,0-2-8 15,3 0 12-15,0-3-4 0,-1-3-8 0,1 3 10 16,-3-5-10-16,3 0 10 0,-3 0-10 0,0-1 0 15,0 1 0-15,0 0 8 0,-3-3-8 0,0 3 10 0,-3 0-10 16,-1-1 10-16,-2 1-10 0,3 3 0 0,-6-1 0 16,0 0 8-16,0 4 0 0,-6-1-8 0,-2 2 12 15,2 1-4-15,-6 0-8 0,0 2 8 0,-3 0-8 0,-3 6 8 16,3 0-8-16,-3 2 0 0,3-2 0 0,0 5 0 16,4 2 0-16,-4 1 0 0,3 2 0 0,0 3 0 15,3 2 8-15,0 4 7 0,3-1 1 0,0 3 0 16,3-3-3-16,3 3 0 0,-3-1 0 0,6 1 0 15,-3-3-5-15,3 3-8 0,0-3 11 0,3 0-11 16,0-2 9-16,0 0-9 0,3-4 0 0,-3-1 9 16,3-4-9-16,0 1 0 0,3-3 0 0,-3-3 0 15,-1 0 0-15,4-2 0 0,0-3 0 0,0 0 8 16,0-3-8-16,0 1 0 0,0-1 0 0,0-2 0 16,0-3-28-16,0-3 0 0,-3 1-1 15,2-1-401-15,1-5-80 0</inkml:trace>
  <inkml:trace contextRef="#ctx0" brushRef="#br0" timeOffset="1528.484">17076 13832 982 0,'0'0'21'0,"-3"8"5"0,3 0 1 0,0 0 1 0,-6 3-28 0,3 2 0 16,3 3 0-16,0 2 0 0,3 1 50 0,-3 2 4 0,0 0 1 0,0 0 0 15,9 1-23-15,-6 1-5 0,0-1-1 16,0-4 0-16,2 3-16 0,1-2-10 0,0-3 12 0,-3 2-12 16,0-5 11-16,3 1-11 0,-3-4 10 0,3 1-10 15,0-3 12-15,0-3-4 0,0-2-8 0,0-3 12 16,0 0 8-16,0 0 2 0,3-6 0 0,-3 1 0 16,3 0 7-16,-3-3 2 0,3-3 0 0,0 1 0 15,0-3-16-15,-4-1-3 0,1 1-1 0,-3 0 0 16,3-3-11-16,-3 0 8 0,0-2-8 0,0-1 8 15,0 1-8-15,-3-1 10 0,0-2-10 0,-3 2 10 16,3 1-10-16,-3-1 8 0,0 3-8 0,0 3 8 16,3 0-8-16,-3 0 8 0,0 2-8 0,0 3 8 15,0 0 3-15,3 3 0 0,0 5 0 0,0 0 0 16,0 0-11-16,0 0 8 0,0 0-8 0,0 0 8 16,0 0-8-16,0 0 0 0,0 8 0 0,3 0 0 15,3 2 0-15,-3 1 0 0,6 2-9 0,-3-2 9 0,3-3 0 16,0 2 0-16,3 1 0 0,0-3 0 0,3 0 0 0,0 0 0 15,-3-6 0-15,2 4 0 0,4-6 0 0,0 0 0 16,0 0 0-16,-3-3 0 0,-3-2 0 16,3-1 0-16,0-2 0 0,-4 3 0 0,-2-3 0 0,0 0 0 15,0-2 0-15,0 2 9 0,-6-3-9 0,3 3 0 16,-3-2 0-16,0-1 0 0,-3 1 0 0,0 2 0 16,-3 0 0-16,0 0 0 0,0 0-10 0,0 0 10 15,-6 0-13-15,0 5 5 0,0 1 8 0,3-1-12 16,-5 6 12-16,2-1-12 0,0 1 1 0,0 5 0 15,3 0 0-15,0 5 0 0,-3 0 3 0,3 6 0 16,3-1 0-16,3 6 0 0,-3-3 8 0,6 3 0 0,-3 0 0 0,6-3-8 16,0 3 8-16,0-6 0 0,0 4 0 0,3-7-8 15,9 4 8-15,-7-3 0 0,1-3 0 0,0 0 0 16,0-2 0-16,0-3-13 0,0-3 5 0,-3-2 8 16,-3 2-16-16,3-5 4 0,0 0 0 0,0-3 1 31,-3 1-27-31,0-4-6 0,3-1 0 0</inkml:trace>
  <inkml:trace contextRef="#ctx0" brushRef="#br0" timeOffset="1912.6728">17766 13941 578 0,'3'18'16'0,"0"-10"4"0,0 3-20 0,3 0 0 16,-6-1 0-16,3 1 0 0,0 2 60 0,-3-5 7 15,3 2 1-15,0-2 1 0,-3 0 23 0,0-2 4 16,0-6 0-16,0 0 1 0,0 8-5 0,0-8 0 16,0 0-1-16,0 0 0 0,0 0-15 0,0 0-2 15,0 0-1-15,0 0 0 0,0 0-20 0,0 0-4 16,-3-8-1-16,0 2 0 0,3-2-13 0,-3 0-3 15,3-2-1-15,0-1 0 0,0 1-5 0,0-1-1 0,0-2 0 16,0 0 0-16,0-1-11 0,0 4-2 0,3-1-1 0,0 1 0 16,-3 2-11-16,3 0 0 0,0 0 0 15,0 3 8-15,3-1-8 0,-3 4 0 0,3-1 0 0,0 0-11 16,0 3 11-16,0-2-13 0,0 2 5 16,3 0 8-16,-4 0-23 0,4 0 3 0,0 0 1 0,3 0 0 31,-3 0-22-31,3 0-5 0,-3 0-1 0,3 0-535 0,-3 0-107 0</inkml:trace>
  <inkml:trace contextRef="#ctx0" brushRef="#br0" timeOffset="2330.7851">18052 13817 824 0,'0'0'18'0,"0"0"4"0,0 0 1 0,0 0 0 16,-3 7-23-16,3-1 0 0,-3 2 0 0,3 0 0 0,-3 0 26 0,0 2 1 15,3 1 0-15,-3-1 0 0,3 4 21 0,-3-1 4 16,3 0 0-16,-3 0 1 0,3-2-6 0,0 2-2 16,0-2 0-16,3-1 0 0,0-2-7 0,0 0-2 15,-3-3 0-15,6 1 0 0,-6-6-23 0,3 5-5 16,-3-5 0-16,9 3-8 0,-3-3 12 0,0-3-12 16,0 0 12-16,3-2-12 0,-3-3 16 0,3-2-4 15,-1-1-1-15,1-2 0 0,0-3-3 0,0 3-8 16,-3-3 12-16,3 5-4 0,-3 1-8 0,0-1 0 15,0 3 0-15,0 0 8 0,0 3-8 0,-6 5 0 16,0 0 0-16,0 0 0 0,6 5 0 0,-3 3 0 0,0 3 0 16,-3 2 0-16,0 3 8 0,-3 5 5 0,0 0 2 15,-3 3 0-15,3 2 15 0,-3 1 3 0,-3-1 1 0,3 1 0 16,0 2 4-16,0 0 1 0,-3 0 0 0,3-3 0 16,-3 4-11-16,3-1-1 0,0 0-1 0,1 0 0 15,-1 0-11-15,3-3-3 0,-3-2 0 0,3-3 0 16,3-2-12-16,-3-1 0 0,3-2 8 0,0-5-8 31,0-3-21-31,3 0-7 0,-3-8-2 0,0 0 0 16,6 0-62-16,0-5-12 0,3-3-2 0,-1-8-1 0</inkml:trace>
  <inkml:trace contextRef="#ctx0" brushRef="#br0" timeOffset="2617.5473">18501 13324 1256 0,'0'0'28'0,"0"0"5"0,-3 6 2 0,0 2 0 0,3 0-35 0,-3 5 0 16,0 0 0-16,3 3 0 0,-2 2 32 0,-1 4 0 16,0 4 0-16,0 3 0 0,0 0 7 0,0 3 1 15,3 0 0-15,-3 2 0 0,0 1-16 0,0 2-2 16,0-3-1-16,0 3 0 0,0-3-6 0,0 1-2 15,0 2 0-15,0-3 0 0,0 1-13 0,3-1 0 16,-3-5 8-16,0-2-8 0,3-1 0 0,0-2 0 0,0-3 0 16,0-2 0-16,3-4-9 0,0-1-5 0,0-1-1 15,0-5-463 1,0 0-93-16</inkml:trace>
  <inkml:trace contextRef="#ctx0" brushRef="#br0" timeOffset="3253.3384">18388 13626 957 0,'6'11'20'0,"0"-6"5"0,-3 0 1 0,3 3 2 0,0 3-28 0,3-3 0 0,-3 2 0 0,0-2 0 16,3 3 24-16,0-3-2 0,0 0 0 0,0-3 0 15,0 0 2-15,2-2 0 0,-2-3 0 0,3-3 0 16,0-2 23-16,0 0 5 0,0-3 0 0,0-3 1 15,0 1 1-15,3-6 0 0,-3 0 0 0,2-3 0 16,-2-2-22-16,3-3-5 0,0 0-1 0,0 1 0 0,0-1-10 16,-3 0-1-16,3 0-1 0,-3 6 0 0,0 2 2 0,-4 3 1 15,1-1 0-15,0 4 0 0,-6 2-6 0,3 3-2 16,-6 5 0-16,6-6 0 0,-6 6-9 16,0 0 8-16,0 0-8 0,6 11 8 0,-3-1-8 0,0 9 0 15,0-1 0-15,0 6 0 0,-3 3 0 0,0 2 0 16,0 0 0-16,-3 3-11 0,0 2 11 0,0-2 0 15,0 2 0-15,0 1 0 0,0-4 0 0,0 1 0 16,-3 0 0-16,3-3 0 0,0 0 0 0,0 0 0 16,-3-2 0-16,3-4 0 0,0 1 14 0,3 0-2 15,-3-5 0-15,0-3 0 0,1-1 0 0,-1 1 0 0,3-5 0 0,-3-1 0 16,3-2 5-16,0-8 1 0,0 0 0 0,0 0 0 16,0 0 46-16,0 0 10 0,0 0 2 0,6-2 0 31,-1-1-111-31,1-5-21 0,0-2-5 0,0-1-1 0,3-2 50 0,-3 0 12 0,3-1 0 0,0 1 0 15,0 2 0-15,-3 1 0 0,0-3 0 0,0 5 0 16,-3 0 0-16,0 2 0 0,3-1 0 0,-3 1-9 16,-3 6 9-16,6 0-8 0,-6 0 8 0,6 0-8 15,-6 0 8-15,9 6-12 0,-3-1 12 0,-1 3-12 16,4 0 12-16,-3 2 0 0,3 1 0 0,-3-1-8 16,3 1 8-16,-3 2 0 0,3-2 0 0,0 2-8 15,0-5 8-15,0 0 0 0,0-3 0 0,0 1 0 16,3-1 0-16,-3-3 0 0,-1-2 0 0,1-2 0 15,0-1 0-15,0-2 8 0,-3-6-8 0,3 1 0 16,0-6 0-16,-3 0-15 0,0-5 3 0,0-3 0 16,0 0-59-16,0 0-11 0,0 1-2 0,-3-1-1 15,-3 0 5-15,0 3 2 0,0 0 0 0,0 2 0 0,-3-2 50 0,0 2 9 16,3 6 3-16,-3 0 0 0,0 2-3 0,3 3 0 16,-3 0 0-16</inkml:trace>
  <inkml:trace contextRef="#ctx0" brushRef="#br0" timeOffset="3553.0327">19168 13981 1274 0,'3'10'28'0,"-3"-10"5"0,-3 8 2 0,3 3 1 0,-3 2-28 0,3-2-8 16,0-11 0-16,0 0 0 0,-3 5 108 0,3-5 20 15,0 0 4-15,0 0 0 0,0 0-51 0,0 0-10 0,0 0-3 0,0 0 0 16,0-5-39-16,0-3-8 0,3 0-1 0,-3-6-1 15,6 4-19-15,-3-3 0 0,3-1 0 0,-3 4 0 16,3-3 0-16,-3 2 0 0,0 3 0 0,3 0 0 16,-3 3 0-16,-3 5 0 0,0 0 0 0,0 0 0 15,0 0-11-15,6 8 1 0,-3 0 0 0,0 2 0 16,-3 3 10-16,6 1-13 0,-3-1 5 0,3 0 8 16,-3 0-11-16,0 1 11 0,3-1-8 0,0-3 8 15,2-2-29-15,1 3-1 0,0-6 0 0,3 1 0 16,0-1-47-16,3-3-10 0,-3 4-1 0,0-6-1 15,0-3-29-15,3 0-6 0,-1-2 0 0</inkml:trace>
  <inkml:trace contextRef="#ctx0" brushRef="#br0" timeOffset="3821.6699">19496 13867 1146 0,'0'0'32'0,"-6"0"8"16,0-3-32-16,-3 1-8 0,3 2 0 0,-3 2 0 0,0 1 75 0,3-1 13 15,-3 4 4-15,3-1 0 0,0 3-34 0,0-3-6 16,3 6-2-16,0-3 0 0,0 5-37 0,3-2-13 15,0 2 9-15,3 0-9 16,0 0-19-16,0 1-9 0,3 1-1 0,0-1-1 16,0 2-35-16,3-1-7 0,3 4-2 0,-3-3 0 15,3 2 33-15,0 3 6 0,-3-2 2 0,2 2 0 0,-2 0 33 0,0 0 16 0,-3 1-2 16,0-4 0-16,-3 6 22 0,-3-3 4 0,0 6 0 16,-3-4 1-16,0 4 35 0,-3-3 6 0,-3 2 2 0,0 27 0 15,0 34 6-15,-2-42 2 0,-1-53 0 0,0 0 0 16,-3 11-32-16,3 2-5 0,-3 3-2 0,3-2 0 15,0-1-33-15,3 0-8 0,-3-5 0 0,1 0-659 16,2-5-131-16</inkml:trace>
  <inkml:trace contextRef="#ctx0" brushRef="#br0" timeOffset="4350.0715">20278 13875 1162 0,'0'0'25'0,"-3"-6"6"0,3 1 1 0,0 0 1 0,-3 0-33 0,3 5 0 0,-3-6 0 0,3 6 0 16,0 0 53-16,0 0 4 0,0 0 1 0,0 0 0 15,0 0 5-15,0 0 1 0,0 0 0 0,0 8 0 16,-3 3-20-16,3 2-3 0,0 0-1 0,0 1 0 15,0 4-8-15,0 1-1 0,0 2-1 0,-2-3 0 16,2 1-21-16,2-3-9 0,-2 0 8 0,0-1-8 16,0-4 0-16,0 0 0 0,0-4 0 0,0-7 0 15,0 0-69-15,0 0-7 0,0 0 0 0</inkml:trace>
  <inkml:trace contextRef="#ctx0" brushRef="#br0" timeOffset="4448.3334">20332 13647 440 0,'0'0'12'0,"0"0"4"0,0 0-16 0</inkml:trace>
  <inkml:trace contextRef="#ctx0" brushRef="#br0" timeOffset="4735.0956">20389 14044 1037 0,'0'0'29'0,"0"8"7"0,0 0-28 0,0 3-8 0,0-6 0 0,0 3 0 16,0-3 105-16,0-5 20 0,0 0 4 0,0 0 1 16,0 0-38-16,0 0-7 0,0 0-1 0,0 0-1 15,3-5-39-15,-1-3-8 0,4 0-2 0,0-5 0 16,0-6 27-16,0 1 6 0,3-6 1 0,3 3 0 31,0-6-104-31,3 6-21 0,-3 0-4 0,0 2-1 0,0 1 50 0,0 5 12 0,-1-1 0 0,-2 4 0 16,0 2 0-16,-3 3 0 0,3 2 0 0,0 3 0 15,-3 0 0-15,0 3 0 0,0 2 0 0,0 3 0 16,-3 2 0-16,3 1 0 0,-6 5 8 0,3 0-8 16,0 2 0-16,-3 1 10 0,0 2-10 0,3 3 8 15,-3-3-8-15,3 3 8 0,-3-3-8 0,6 0-573 16,0-2-120-16</inkml:trace>
  <inkml:trace contextRef="#ctx0" brushRef="#br0" timeOffset="5379.8128">21320 13986 1353 0,'9'0'29'0,"-9"0"7"0,0 0 0 0,0 0 4 0,3-5-32 0,3-1-8 0,-6 6 0 0,-6-5 0 16,6-3 75-16,3 0 13 0,-3 0 4 0,3 3 0 15,0-3 21-15,-3 0 5 0,0-3 1 0,-3 1 0 16,3-1-103-16,-6-2-16 0,-3 2-13 0,3 4 2 15,-3-4 39-15,3 0 7 0,-6 6 1 0,1-3 1 16,2 5-15-16,-3 1-3 0,0-1-1 0,-3 3 0 16,3 3-18-16,-3 2 0 0,3 3-8 0,0 3 8 0,0 5-17 15,0-1 2-15,4 4 1 0,-1 5 0 16,3 0 14-16,0-3-12 0,3 3 12 0,0-3-12 16,3 3 12-16,-3-3-11 0,3-3 11 0,0-2-10 0,3 3 10 0,0-6-8 15,0-3 8-15,3 1-8 0,-3-3 8 0,6-3-12 16,-3-2 12-16,-1-3-12 0,-5 0 12 0,9-5 0 15,0-3-9-15,3-3 9 0,-3 0-9 0,0-2 9 16,-3-3-12-16,3 0 12 0,3 3 11 0,-3 0 9 16,0 2 1-16,0 1 1 15,3-1-85-15,-3 3-17 0,-4 0-3 0,1 0-1 0,0 3 63 0,-6 5 12 16,0 0 9-16,0 0-12 0,9 8 0 0,0 5 0 16,-3 1 0-16,-3 1 0 0,3 4 12 0,-3-1-8 15,3 4 8-15,-3-1-8 0,0 3 8 0,-3 2-12 0,-6 1 12 0,0 2-12 16,3 0 12-16,-6 0 8 0,-3 0-8 0,3 0 11 15,-3 3 18-15,1-6 4 0,2 3 1 0,-3-2 0 16,0-3 23-16,0-1 5 0,0 1 1 16,3-3 0-16,-3-2-23 0,3-3-4 0,0-3 0 15,3-2-1-15,0-1-22 0,0-4-4 0,0-1-1 0,6-5 0 16,0 0-19-16,0 0-4 0,-5-5-1 0,2-6-656 16,3-5-131-16</inkml:trace>
  <inkml:trace contextRef="#ctx0" brushRef="#br0">21546 13835 1094 0,'0'19'24'0,"0"-6"4"0,0 0 2 0,0 3 2 0,0 2-32 0,0 1 0 16,-3-1 0-16,3-2 0 0,0 3 60 0,-3-3 7 15,0 0 1-15,1-3 0 0,2 0 1 0,-3-2 1 16,0-3 0-16,0 0 0 0,6-3-9 0,-3-5-1 16,0 0-1-16,0 5 0 0,-3-5-17 0,3 0-3 15,0 0-1-15,3-5 0 0,-3-3-2 0,3-3-1 16,-3-2 0-16,3-3 0 0,2-2-16 0,-2-1-3 16,-3 1-1-16,3-4 0 0,3 1-3 0,-3 0-1 15,0 5 0-15,0-2 0 0,-3-1-11 0,3 6 0 0,-3 2 0 0,6 1 8 16,-3-1-8-16,3 3 0 0,-3 3 0 15,-3 5 0-15,0 0 0 0,0 0 0 0,9 0-12 0,0 5 12 16,0 1-15-16,0 2 5 0,0-1 1 0,0 4 0 16,0-6 9-16,3 6-12 0,-1 0 12 0,1-1-12 15,0-2 3-15,0 0 0 0,6-3 0 0,-3 1 0 16,3-4-6-16,-3 4-1 0,3-4 0 0,-18-2 0 16,17-2 8-16,1-1 8 0,0-5-13 0,-3 3 5 15,-3-1 8-15,-3-4-8 0,0 2 8 0,0-3-8 16,-3 1 8-16,0-1 0 0,0 0 0 0,-1 1 0 15,-2-1 9-15,-3 1-9 0,-3-1 12 0,3 3-12 16,-2 0 12-16,-4 0-4 0,0 0 0 0,0 3-8 16,-3 0 18-16,0 2-3 0,0 3-1 0,0 0 0 15,-6 3-14-15,9-1 11 0,0 6-11 0,-3 0 10 16,0 3-10-16,0 0 0 0,-3-1 0 0,12 6 8 16,0 0-8-16,-6 2 0 0,1-2 0 0,5 0 0 0,8 0 0 0,-5 3 0 15,-3-4-9-15,6-1 9 0,0-1 0 0,3 0 0 16,0 0 0-16,0-2 0 0,-3-1-12 0,0-2 12 15,6-2-12-15,-6-1 12 0,3-2-16 0,3-1 3 16,0-4 1-16,-3-4 0 0,0-2 55 0,2 3 11 16,-2-3 2-16,3-5 1 15,0-3-101-15,0 0-21 0,-3-2-4 0,0 2-1 0,0-3 54 0,0 1 16 16,-3-3 0-16,0 2 0 0,0 3 0 0,0-2 0 16,-6-1 0-16,0 6 0 0,-3 0 0 0,3 2 0 15,0 3 0-15,0 0 0 0,0 0 10 0,-3 3-10 0,-3 0 12 16,6 5-12-16,0 0 0 0,-9 2 0 15,0 4 0-15,3 2 0 0,0 5 0 0,-3 0 0 16,0 0 0-16,3 6 0 0,-3-1 0 0,6 6 0 0,0-3 0 16,3 3 0-16,-3 3 8 0,6-6 2 15,0 3 0-15,-3-1 0 0,3 1-10 0,0-5-17 0,3-3 4 0</inkml:trace>
  <inkml:trace contextRef="#ctx0" brushRef="#br0" timeOffset="7196.639">17897 15393 1174 0,'-9'6'24'0,"9"-6"6"0,0 8-30 0,0 0 0 0,-3 2 0 0,3-2 0 0,0 5 38 0,0 6 2 16,-3-3 0-16,3 0 0 0,0 2-12 0,-3-2-3 16,0 5 0-16,3-5 0 0,-3 0-9 0,3 0-1 15,-3 0-1-15,3-3 0 0,-3 0-6 0,3 0-8 16,0-5 11-16,0 0-11 0,0 0 18 0,0-8-3 15,0 0-1-15,0 0 0 0,0 0-14 0,3-5 0 16,-3-6-9-16,6 1-640 16</inkml:trace>
  <inkml:trace contextRef="#ctx0" brushRef="#br0" timeOffset="7286.8781">17936 15221 939 0,'0'0'20'0,"0"0"5"0,0-7 1 0,0 1 1 0,3 1-27 0,0 0 0 0,-3 5 0 0,0 0 0 16,0 0 0-16</inkml:trace>
  <inkml:trace contextRef="#ctx0" brushRef="#br0" timeOffset="7637.8101">18263 15171 1093 0,'0'0'31'0,"0"0"7"0,-6 3-30 0,3 2-8 0,0 0 0 0,-6 3 0 0,0-2 60 0,1 2 12 16,-1 0 1-16,0 2 1 0,0 1-30 0,0-1-7 16,-3 1-1-16,0 2 0 0,3 0-7 0,-3-2-1 15,3 2-1-15,0-2 0 0,3 2-27 0,0-2 8 16,3 2-8-16,0 0 0 0,1-2 0 0,-1-1 0 16,0-2 0-16,3 3 0 0,6-1 0 0,-1 1-9 15,-5-6 9-15,6 8-10 0,3-5 10 0,-3 0 0 16,-3 3 0-16,3-3-8 0,3 0 8 0,-3 2 0 15,-3 1 0-15,6 2 0 0,3-5 49 0,-6 5 6 16,-12 1 1-16,0-7 0 0,3 4-16 0,0 0-4 16,-9-1 0-16,6 1 0 0,0-1 28 0,-3 1 4 15,-6 2 2-15,6 0 0 0,-2 1-31 0,2-4-7 0,-3-2 0 0,0 3-1 16,3-3-31-16,0 0 0 0,0-3 0 0,3-2 0 31,0-1-114-31,6-2-29 0,-6-2-5 0</inkml:trace>
  <inkml:trace contextRef="#ctx0" brushRef="#br0" timeOffset="15278.8126">19168 15407 950 0,'0'0'20'0,"0"0"5"0,6-6 1 0,-3 1 2 0,3 2-28 0,-3-2 0 0,3-3 0 0,-3 3 0 15,0 0 52-15,-3 5 6 0,3-6 1 0,-3 6 0 16,6-2-3-16,-6 2 0 0,0 0 0 0,0 0 0 15,0 0-20-15,0 0-4 0,0 0 0 0,0 0-1 16,3 5-6-16,-3 6-1 0,0-3 0 0,0-1 0 16,-3 7-16-16,0-4-8 0,3 4 8 0,-3 1-8 15,0-1 0-15,0 4 8 0,0 3-8 0,0-2 0 0,-3-1 0 0,6 4 0 16,-3-1 0-16,3 0 0 16,0 0 0-16,3 0 0 0,-3 3 0 0,6-3 0 0,-3 0 0 15,3-2 0-15,-3 2 0 0,3-5 0 0,3 0 0 0,-3-6 0 16,3-2 0-16,0 0 0 0,0-2 0 0,-1-6 0 15,1 0 0-15,0 0 0 0,0-3 11 0,0-2-3 16,-3-3-8-16,3-3 12 0,0 0-3 0,-3-4-1 16,3-4 0-16,-3 6 0 0,0-6 0 0,3-2 0 15,-6 3 0-15,3-1 0 0,0 3-8 0,0-2 0 16,-4-1 0-16,4 1 0 0,-3 2 10 0,0 3-10 0,-3-6 12 16,3 8-12-16,0 1 8 0,0-1-8 0,-3-2 0 0,0 8 0 15,0 5 12-15,0 0-12 0,0 0 12 0,0 0-12 16,0 0 0-16,0 0 0 0,6 8 0 0,-6 0 0 15,3 0 0-15,-3 5 0 0,3 0 0 0,0 6 0 16,0-6 0-16,-3 3 0 0,3-3 0 0,0 3 0 16,0-3 0-16,0 0 0 0,-3 0 0 0,6 1 0 15,-3-1 0-15,0 0 0 0,3 0 0 0,-3-2 0 16,3-3 0-16,-3 0 0 0,3 5 0 0,-3-8 0 16,0 3 0-16,3-2 0 0,-3 2 0 0,-3-8 0 15,6 5 0-15,-6-5 10 0,3 5-10 0,-3-5 12 16,0 0 13-16,0 0 3 0,0 0 1 0,0 0 0 15,0 0 21-15,0 0 4 0,0 0 1 0,0 0 0 16,3-5-11-16,3-3-3 0,0-3 0 0,-4-2 0 0,4 5-18 16,0-5-4-16,-3-3-1 0,3 0 0 15,0 0 2-15,0 0 1 0,3 3 0 0,-3-3 0 0,3 0 3 0,0 3 0 16,0 0 0-16,3 0 0 0,0-3-10 0,0 3-2 16,0 2 0-16,-1 3 0 0,1-2-12 0,0-1 8 15,0 3-8-15,0 0 0 0,-3 5 0 0,0 1 0 16,0 2 0-16,0 0 0 0,0 2 0 0,-3 1 0 15,3 2 0-15,-3 3 0 0,2 3 0 0,-5 2 0 16,0 0-9-16,0 1 9 0,0 1-12 0,0 1 12 16,0 3-13-16,-3-1 5 0,0 1-4 0,0-1 0 15,0 4 0-15,0-4 0 0,0 1-5 0,0-1-2 16,0-2 0-16,3 0 0 16,-3-3-10-16,3 0-3 0,0-5 0 0,0 0 0 15,0-2-30-15,-3-6-6 0,0 0-2 0,6 0 0 16,-6 0-58-16,9-3-11 0,-3-5-2 0</inkml:trace>
  <inkml:trace contextRef="#ctx0" brushRef="#br0" timeOffset="15593.6479">20034 14970 950 0,'0'0'20'0,"0"0"5"0,0 0 1 0,0 0 2 0,0 0-28 0,0 0 0 0,0 0 0 0,0 0 0 16,6 5 55-16,0 3 5 0,0 3 2 0,-3 2 0 16,3 3-18-16,-3 0-4 0,-3 2-1 0,0 4 0 15,0-1-13-15,0 3-2 0,0-1-1 0,-3 4 0 0,3 5 1 0,-6 2 0 16,3 3 0-16,-3-3 0 16,3 3-5-16,0 1-1 0,-3-4 0 0,0 0 0 0,0-2-1 15,0-3 0-15,3 0 0 0,-2-2 0 0,2-1-17 0,-3-5 10 16,3 1-10-16,0-1 8 0,0-5-8 0,-3-1 8 15,6 1-8-15,-3-5 8 0,0-3-8 0,0-3 0 16,3-5 0-16,0 0 8 16,0 0-35-16,0 0-7 0,3-5-2 0,0-3 0 15,0-3-60-15,3 1-13 0,0-6-3 0</inkml:trace>
  <inkml:trace contextRef="#ctx0" brushRef="#br0" timeOffset="16201.7194">20249 15386 1108 0,'0'0'31'0,"0"0"8"0,3-6-31 0,-3 6-8 0,0 0 0 0,0 0 0 16,0 0 95-16,0 0 17 0,0 0 4 0,0 0 1 16,0 0-39-16,0 0-8 0,0 0-2 0,-6 6 0 15,0-1-29-15,0 3-7 0,-3-3 0 0,0 3-1 16,0 0-4-16,0 0-1 0,3-3 0 0,-3 6 0 16,0-3-2-16,0 2-1 0,0 1 0 0,3-1 0 15,-3 1-7-15,4 2-2 0,-1-2 0 0,0 2 0 16,0-2-14-16,3-1 8 0,0 1-8 0,0-1 0 15,0 1 8-15,3-3-8 0,0 2 0 0,0-2 0 16,3 0 8-16,0 0-8 0,0 0 0 0,0 0 0 16,3-3 11-16,0 3-11 0,0-2 12 0,2 2-12 15,-2-3 0-15,3 0 0 0,0-2 0 0,0 2 0 16,3 0 0-16,-3-2 0 0,0 0 0 0,0-1 0 0,3-2 0 16,-3 3 0-16,0-3 0 0,0 0 0 0,-3 0 0 0,2 0 0 15,-2 0-9-15,0 0 9 0,-6 0-12 0,6 0 2 16,-6 0 1-16,0 0 0 0,9 5 9 0,-9-5 0 15,0 0 0-15,3 3 0 0,-3-3 0 0,0 0 0 16,6 5 0-16,-6-5 8 0,0 0 4 0,0 0 2 16,0 0 0-16,0 0 0 0,0 0 18 0,0 0 3 15,0 0 1-15,0 0 0 0,0 0 4 0,0-5 0 16,3-6 1-16,0 3 0 0,0-2-24 0,0-3-5 16,0-1 0-16,3 1-1 0,0 0-11 0,0 0 10 15,-3-3-10-15,6 3 10 0,-3-1-2 0,0 1 0 16,0-3 0-16,3 8 0 0,-3-2-8 0,0 2 0 0,2 3 9 15,-2-3-9-15,3 5 0 0,-3 0 0 0,3 1 0 0,-3 2 0 16,0 0 0-16,0 2 0 0,0 4 0 0,3-1 0 16,-3 0 0-16,-3 3 0 0,0 0 0 0,3 3 0 15,-3-3 0-15,0 2 0 0,0 1 0 0,-3 2 0 16,3 0 0-16,-3-2 0 0,3 2 0 0,-3 0 0 16,0 0 0-16,3-2-15 0,0 0 4 0,0 2 1 31,3-5-23-31,-3 2-5 0,3-4-1 0,-1-1 0 15,1 0-44-15,3-2-9 0,-3-3-1 0,3-3-1 0,0 1-35 0,3-1-7 0,-3-2-2 16,3-1 0-16,3-2-3 0,-3-2-1 0,3 2 0 0,-4-3-377 16</inkml:trace>
  <inkml:trace contextRef="#ctx0" brushRef="#br0" timeOffset="17226.4354">20740 15558 1180 0,'3'-14'26'16,"-3"14"6"-16,0-8 0 0,0 3 1 0,0-3-33 0,-3 0 0 0,3 0 0 0,-6 3 0 15,3 0 117-15,0-1 17 0,-3 4 3 0,0-1 1 0,0 3-55 0,0 0-11 16,-3 0-3-16,3 3 0 0,-3-1-27 0,3 4-6 15,0 2 0-15,0 0-1 0,0-1-23 0,3 4-4 16,-3-3 0-16,4 3-8 0,-1 2 0 0,0 0 0 16,3 0 0-16,0 0 0 0,0 1 0 0,3-1 0 15,0 0 0-15,2 6 0 0,1-6 0 0,0-2 0 16,3-1 0-16,0 1 0 0,-3-3 0 0,3 2 0 16,-3-7 0-16,0 5 0 0,0-3 0 0,-6-5 8 15,0 0 0-15,6-3-8 0,0-2 44 0,0 0 1 0,-3-3 1 16,3 0 0-16,-3-3-3 0,-3 1-1 0,3-1 0 0,0 1 0 15,0-4-6-15,-3 1-2 0,0 5 0 0,0-2 0 16,0-1-22-16,0 0-4 16,0-2 0-16,3 5-8 0,-3-2 0 0,3-1 0 15,0 1 0-15,0 2 0 0,0-3 0 0,3 0-14 0,-4 4 1 0,7-4 0 32,-3 3-25-32,3 0-5 0,-3 0-1 0,3 3 0 15,0 0-1-15,0-1-1 0,-3 1 0 0,3 0 0 0,-3-1 18 0,3 6 3 0,-3 0 1 0,0 0 0 16,-6 0 16-16,6 0 8 0,-6 0-8 0,6 8 8 15,0-2 0-15,-3 2-10 0,-3 2 10 0,3 1 0 16,-3 2 0-16,-3 0 0 0,3 3 0 0,0-3 0 16,-3 1 0-16,3 1 12 0,0-1-1 0,-3 1-1 15,3-1 4-15,0-1 1 0,0 0 0 0,0 3 0 16,3-3-5-16,-3 1-1 0,3-4 0 0,0 1 0 0,-1-3-9 16,1-3 0-16,3 0 0 0,-6-5 8 0,6 3 2 0,0 2 0 15,-6-5 0-15,6-5 0 0,3 2 8 0,0-2 2 16,-3-3 0-16,0-3 0 0,0 3-8 0,0-2-2 15,3-1 0-15,-3-2 0 0,0 2-2 0,0-2-8 16,-3 3 12-16,3 2-4 0,-3 0-8 0,0 0 10 16,0 3-10-16,-3 5 10 0,3-6-10 0,-3 6 8 15,0 0-8-15,0 0 8 0,0 0-8 0,0 0 0 16,6 3 0-16,-1 2 0 0,1 0-10 0,0 3-1 16,0-2 0-16,0-1 0 0,0 3 2 0,0 0 0 15,0-3 0-15,0 6 0 0,3-3 0 0,-3 0 0 16,3-3 0-16,0 3 0 0,0-3 9 0,-3 0 0 0,3-2 0 0,-3-3 0 15,0 0 0-15,0 0 0 0,2-3 0 0,-2 1 0 16,0-3 0-16,0-1 9 0,-3 1-1 0,3-3-8 16,0-3 16-16,0 3-3 0,-3-2-1 0,3-1 0 15,0 1 7-15,0-1 1 0,-3-2 0 0,3 0 0 16,-3 2-11-16,3-2-1 0,-3 2-8 0,0-2 12 16,0 5-12-16,0 3 0 0,0-3 0 0,0 3 0 15,0-1 0-15,-3 6 0 0,6-2-12 0,0-1 12 16,-6 3-41-1,9 3-2-15,-4-1 0 0,1 4 0 0,3-1-5 0,-3 0 0 0,0 3-1 0,3 0 0 16,-6 3 19-16,3-1 4 0,0 3 1 0,-3-2 0 16,0 0 13-16,-3-1 2 0,3 3 1 0,-3-2 0 15,3-3 9-15,-3 5 0 0,0-2 0 0,0-3 8 16,0 2 12-16,0-2 2 0,0 0 1 0,0 0 0 16,0-3 16-16,0-5 3 0,0 0 1 0,0 0 0 15,0 0-1-15,0 0 0 0,0 0 0 0,0 0 0 0,0 0-13 0,0 0-2 16,6-2-1-16,0-4 0 0,3-1-15 0,-3-4-3 15,3 0-8-15,0-2 12 0,3 0-12 0,-4 0 9 16,4-1-9-16,3-1 8 0,0-1-8 0,0 0-16 16,0-3 4-16,0 6 1 0,-3 0 11 0,0 0-10 15,2-1 10-15,-2 6-10 0,-3 0-5 0,3 3-1 16,-6 5 0-16,3 0 0 16,-3 3-13-16,0 2-3 0,3 3-1 0,-6 5 0 0,0 1 12 0,0 1 2 15,3 1 1-15,-3 0 0 0,0 0 18 0,0 0 0 16,3 0-8-16,0 0 8 0,-3 0 0 0,6-1 0 0,-3-1 0 0,2 2 0 15,1-1 0-15,0-1 0 0,3-1-8 16,0 0 8-16,3-2-24 0,-3 2 0 16,6-3-1-16,-3 1 0 15,3 2-63-15,-1-2-13 0,1-1-3 0,0 1-461 0,0-3-93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51:51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 10541 1011 0,'0'0'22'0,"0"0"5"0,0 0 1 0,-3 0 0 0,-6-3-28 0,9 3 0 0,-6-2 0 0,3-1 0 16,0-2 79-16,3 5 9 0,0-6 3 0,0 1 0 15,-6 0 12-15,6-3 2 0,6 3 1 0,-6-1 0 16,0 4 18-16,0 2 4 0,0 0 1 0,0 0 0 16,6 0-129-16,9 5-33 0,-12 0-3 15,3 3-1-15,5 3 50 0,1-1 11 0,-3 4 1 0,0 2 1 16,0-3-9-16,3 5-1 0,-3 1-1 0,-3-1 0 16,3 1-15-16,-3-1 11 0,3-2-11 0,-6 0 10 0,0-3-10 15,0-2 0-15,-3 0 0 0,0-4 8 16,3-1-27-16,-3-6-5 0,-3 2-2 0,3-2 0 15,0-2-72-15,-3-4-14 0,-3-4-4 16,0-1-715-16</inkml:trace>
  <inkml:trace contextRef="#ctx0" brushRef="#br0" timeOffset="115.2965">1103 10152 1576 0,'0'0'35'0,"0"0"7"0,0 0 2 0,-6 0 0 0,6 0-36 0,0 0-8 0,0 0 0 0,0 0 0 16,-6 3 40-16,6-3 5 0,0 0 2 0,0 0 0 31,0 0-80-31,0 0-16 0,0 0-3 0</inkml:trace>
  <inkml:trace contextRef="#ctx0" brushRef="#br0" timeOffset="450.2289">1318 9980 1386 0,'6'-32'30'0,"-6"32"6"0,0 0 2 0,9-13 2 0,-9-3-32 0,9 3-8 0,-9-3 0 0,0 3 0 15,2 2 94-15,1-2 18 0,-3-3 3 0,-3-2 1 16,1-3-43-16,2 2-8 0,0-2-1 0,-9 5-1 16,3-5-22-16,-3 2-4 0,3 1-1 0,-3-1 0 15,0 1-11-15,0-3-2 0,-3 2-1 0,3 1 0 16,6 4 1-16,-9 4 0 0,3 7 0 0,0 0 0 0,0 1-3 16,6-1 0-16,-5 3 0 0,2 5 0 0,3 3 0 0,0 3-1 15,3 2 0-15,0 3 0 0,-3 5-19 0,3 3 0 16,0 0 0-16,3 5 0 0,0 5 0 0,6 3 0 15,-1 3 0-15,4 0-9 0,0-1 9 0,0 4 0 16,3 2 0-16,6 0 0 0,0-3 0 0,-9 0 0 16,6-2 0-16,-7 2 0 0,4-2 0 0,3 0 0 15,-3-6 0-15,0 3 0 0,3-5 0 0,-9-3 0 16,0-2 0-16,-3-4 0 0,3 1 0 0,-1-5 0 0,1-3-12 16,0-3 4-1,-6-3-43-15,0-2-8 0,3 0-1 0,-3-5-624 16,-3-3-124-16</inkml:trace>
  <inkml:trace contextRef="#ctx0" brushRef="#br0" timeOffset="580.533">1336 10403 1652 0,'-3'-5'36'0,"3"2"8"0,0 1 2 0,0-1 0 0,9-5-37 0,-9 3-9 0,5-6 0 0,4 3 0 16,3-2 103-16,-3-1 18 0,6-2 4 0,-3 2 1 16,0 1-70-16,6-1-15 0,-6-2-2 0,6 0-1 15,-4 0-38-15,1-1-23 0,0 1 3 0</inkml:trace>
  <inkml:trace contextRef="#ctx0" brushRef="#br0" timeOffset="1407.7318">2115 9798 1515 0,'0'0'33'0,"0"0"7"0,0 0 2 0,0 0 1 0,0 0-35 0,0 0-8 0,-3 5 0 0,3 3 0 15,0-3 28-15,0 6 3 0,0-1 1 0,0 1 0 16,3 2 1-16,3 0 1 0,-3 0 0 0,3 3 0 16,0 0 6-16,0-3 2 0,0 3 0 0,0-2 0 0,3-4-14 0,0 3-4 15,-6-5 0-15,3 0 0 0,6-2-7 0,-9-1-1 16,-3-5-1-16,0 0 0 0,6 0 9 0,0-3 1 15,3 1 1-15,-3-4 0 0,-3-2 9 0,0 0 1 16,-3-2 1-16,2-1 0 0,1-5-17 0,0-2-4 16,-3-3-1-16,0-1 0 0,0 4-15 0,0-3 9 15,-3 2-9-15,0 3 8 0,6 1-8 0,-6-1 0 16,-2 0 9-16,2 3-9 0,-6-1 0 0,9 4 0 16,0-1 0-16,0 3 0 0,-6 3 0 0,6 2 0 15,0 3 0-15,0 0 0 0,0 0 17 0,0 0 3 16,0 0 0-16,15 8 0 0,-7 0-32 0,4 3-7 0,-3-1-1 0,3 4 0 15,0 4 20-15,6 1 0 0,-6-1 0 0,3 3 0 16,3 0 0-16,-3 3 0 0,-1 3 0 0,-2-1 0 16,3 1 8-16,-3 2-8 0,0 0 0 0,0-3 0 15,-3 3 12-15,0 1-4 0,0-4-8 0,0-2 12 16,-6-3 9-16,0 0 2 0,0-2 0 0,3 2 0 16,-6-3 7-16,0-2 2 0,0 0 0 0,-3-3 0 15,0 1 12-15,0-1 2 0,-3-5 1 0,0 2 0 16,-3-2-8-16,3-2-2 0,-3 1 0 0,-3-1 0 15,3-4-12-15,-6 1-2 0,3-3-1 0,0 0 0 16,0-3-38-16,-2 1-7 0,-4-4-1 0,6 4-1 16,0-6 25-16,0-3-10 0,0 3 10 0,0-5 0 15,3 0-156 1,-3-6-24-16,3 1-4 0,3-1-905 0</inkml:trace>
  <inkml:trace contextRef="#ctx0" brushRef="#br0" timeOffset="4850.8259">2327 9604 1450 0,'6'-10'32'0,"-3"5"6"0,-3-1 2 0,3-2 1 0,-3 0-33 0,0 0-8 0,0-2 0 0,0 5 0 0,-3-3 88 0,0 2 16 15,3 1 4-15,-3 2 0 0,3-2-38 0,0 5-7 16,0 0-2-16,0 0 0 0,0 0-15 0,-9 8-3 16,6 3-1-16,0-3 0 0,-3 2-16 0,6-2-3 15,-3 5-1-15,6 6 0 0,-3-3-22 0,6 5 9 0,0 0-9 0,3 0 0 16,6-8 0-16,-12 3 0 0,3-5 0 0,5-1 0 15,-2 4 0-15,6-4 0 0,-6-4 0 0,0-1-9 32,0 0-14-32,3-2-2 0,0-3-1 0,-3-3 0 0,-3-2 42 0,0-3 8 0,3-3 1 0,-6 3 1 15,0-5-10-15,0 0-1 0,-3 0-1 0,0-1 0 16,0 1 10-16,-3 3 3 0,3-4 0 0,-6 1 0 16,3 0-27-16,-6 2 0 0,3 3 0 0,0 1 0 15,6-7 0-15,-6 4 0 0,-3-1 0 0,6 3 0 16,0 0-26-16,3-2-1 0,-3 2 0 0,0-3-673 15,0 6-136-15</inkml:trace>
  <inkml:trace contextRef="#ctx0" brushRef="#br0" timeOffset="5202.8302">2479 9308 1490 0,'0'0'32'0,"3"5"8"0,0 3 0 0,-3 0 3 0,5 0-35 0,1 0-8 15,-6 3 0-15,6-1 0 0,-3 1 72 0,3 2 12 16,0 3 2-16,0-3 1 0,0 0-35 0,0 3-8 15,6-2 0-15,-6-1-1 0,3-3 3 0,0 1 1 16,-3-3 0-16,0 2 0 0,3-2-27 0,-3-2-6 16,3 2-1-16,-4-6 0 0,1-2-1 0,0-2 0 15,-6 2 0-15,0 0 0 0,9-6 11 0,-3-2 1 0,-3-2 1 0,3 2 0 16,-3-3-1-16,0-2 0 0,0 0 0 0,-3 0 0 16,0-3-13-16,0-3-3 0,-3 3-8 0,3-2 12 15,0-1-12-15,0 6 0 0,-6-3 0 0,0 0 0 16,0 3 0-16,6 0 0 0,-3 0 0 0,-3-1 0 15,-3 4 0-15,3-1 0 0,4 6 0 0,-1 0 0 16,0-1 0-16,3 6 0 0,0 0 0 0,3 0 0 16,2-2-13-16,-5 2 1 0,6 8 0 0,0-3 0 15,-3 5 12-15,3 1-11 0,0 0 11 0,3 2-10 16,0 3 0-16,3-3 0 0,-3 3 0 0,0-3 0 16,3-2-26-16,-3-1-6 15,3-2-1-15,-6 0 0 0,-6-8-38 0,12 8-8 0,-4 3-2 16</inkml:trace>
  <inkml:trace contextRef="#ctx0" brushRef="#br0" timeOffset="17876.2031">856 13221 1489 0,'0'0'42'0,"0"0"10"0,-6-2-42 0,3-4-10 16,3 6 0-16,-3-5 0 0,3 5 44 0,0 0 6 0,0 0 2 15,0 0 0-15,0 0 6 0,0 0 2 16,0 8 0-16,0 0 0 0,3 2-31 0,0 4-5 16,6 2-2-16,-3 2 0 0,6 1 4 0,-3-1 1 0,3 3 0 0,6 3 0 15,-6 0-3-15,0 5-1 0,0-3 0 0,2 6 0 16,1-3-7-16,-6-5 0 0,3 3-1 0,3-4 0 16,-9-1-7-16,3 1 0 0,0-1-8 0,0-1 12 15,0 0-12-15,0 3 9 0,3-3-9 0,-4-3 8 16,-5-4-8-16,3-1 0 0,0 0 0 0,0-2 8 15,-6-6-28-15,0-5-7 0,0 0-1 16,0 0 0-16,0 0-61 0,0 0-13 0,0 0-2 0</inkml:trace>
  <inkml:trace contextRef="#ctx0" brushRef="#br0" timeOffset="18931.9751">767 13412 1288 0,'0'0'28'0,"9"2"7"0,-6 6 1 0,3 0 0 0,-3-2-36 0,3-4 0 16,6 3 0-16,-3-5 0 0,3 0 36 0,-1 0 0 15,1 0 0-15,3-5 0 0,0 0-8 0,0 0 0 16,0-3-1-16,-3-3 0 0,3-2 5 0,-3-3 2 16,0-3 0-16,-4 1 0 0,1-3 11 0,0-3 3 15,-3-2 0-15,-3 2 0 0,3-5-15 0,0-1-2 16,-3 4-1-16,-3 2 0 0,0 3-11 0,0-3-3 0,0 0 0 15,0 6 0-15,0-1 8 0,-3 4 0 0,3-1 1 16,0 2 0-16,0 6-9 0,0 1-3 0,0 1 0 0,0 1 0 16,0 5-3-16,0 0-1 0,0 0 0 0,0 0 0 15,3 11-9-15,3-1 0 0,6 6 0 0,-9 3 8 16,6 2-8-16,0 5 0 0,9 1 0 0,-12-1 0 16,8 3 0-16,-5 0 10 0,3-2-10 0,-3 2 10 15,-3-3-10-15,9 1 0 0,-9-1 0 0,3 1 0 16,0-1 16-16,-3-2 0 0,0 0 1 0,3-6 0 15,-3 1 7-15,-3-3 2 0,0 0 0 0,3-1 0 16,3-4-6-16,-6-3 0 0,2 0-1 0,-10-3 0 16,5-2-4-16,0-3-1 0,0 0 0 0,0 0 0 15,-3-5 2-15,6-3 0 0,-3-3 0 0,-3-2 0 16,-3 0-7-16,3-3-1 0,0 2 0 0,3-1 0 16,-9 1-8-16,9 1 0 0,-6-3 0 0,6 3 0 15,0 0 0-15,-3 2 0 0,3 1 0 0,0 2 0 16,3 2 0-16,3 1 0 0,-6 5 0 0,0 0 0 0,0 0-16 15,6 0 5-15,0 0 1 0,3 0 0 0,-1 3 10 0,-8-3-12 16,6 5 12-16,9 0-12 0,-3 1 12 0,0-1 0 16,-12-5 0-16,12 5-8 0,6 0 8 0,-6-2 0 15,3-3 0-15,-3 0-8 0,-1 0 8 0,1-3 0 16,0 1 0-16,-12 2 0 0,15-8 0 0,-6-3 8 16,0-2-8-16,3 2 0 0,-9-2 0 0,3-3 0 15,6 1 0-15,-12-4 0 0,9-2-8 0,-9 0 0 16,0-1 0-16,3-1 0 15,-3 2-23-15,0-1-4 0,-3 4-1 0,3 2 0 16,0 0 2-16,-6 0 0 0,3 6 0 0,-3-1 0 0,0 3 14 0,3 3 2 16,3 5 1-16,-6 0 0 0,0 0 17 0,6 0-10 0,-6 5 10 0,3 3-8 15,0 3-1-15,3-3 0 0,0 2 0 0,3 1 0 16,0 5 9-16,0-1-10 0,0 1 10 0,6-2-10 16,-3-1 10-16,6 3-10 0,-9-3 10 0,6 0-10 15,0 0 10-15,3-2 0 0,-7-3 0 0,1 0-8 16,3-3 8-16,0-2 0 0,0-3 0 0,0 0 0 15,0-6-17-15,-3 1-2 0,0-3 0 0,3 0 0 16,-3-2-2-16,0-1-1 0,-3-5 0 0,3 0 0 16,-3 1 8-16,0 1 2 0,0-4 0 0,0 5 0 15,0-1 12-15,-3 4 0 0,0 4 0 0,0 1 0 16,0 5 23-16,0 0 7 0,0 0 2 0,0 0 0 16,0 0 8-16,0 0 1 0,6 5 1 0,-6 3 0 15,0-2-14-15,3 4-4 0,-3-2 0 0,6 0 0 16,-6 0-4-16,0-3-2 0,0 3 0 0,5-5 0 0,-5-3 2 15,0 8 0-15,0-8 0 0,6 5 0 0,-6-5-6 16,0 0-1-16,0 0 0 0,9 3 0 16,-3-1-1-16,-6-2 0 0,0 0 0 0,0 0 0 0,6-7 0 0,-3-4 0 15,3-2 0-15,-6-3 0 0,0-3 0 16,0 1 0-16,0-3 0 0,0 2 0 0,0-2-12 16,-6 5 9-16,12-2-9 0,-6 4 8 0,0-2-8 0,3 6 0 15,3-1-12-15,-6 3 12 0,0 3-12 0,0 5 12 16,3-3-12-16,6 1 12 0,0 2-20 0,-3 2 3 0,0 1 1 0,-6-3 0 15,9 5 16-15,0 3-12 0,-3 3 12 16,9-3-10-16,-4 2 10 0,7 1 0 0,-12 0-9 0,9-1 9 16,0-5 0-16,-3 3 0 0,3 0 0 0,-3-5 0 15,0 0 0-15,0-3 0 0,2 0-9 0,-5-3 9 32,0 0-50-32,3-2-6 0,-6-3-2 0,-3 0-611 0,3-2-123 0</inkml:trace>
  <inkml:trace contextRef="#ctx0" brushRef="#br0" timeOffset="19412.2522">2202 11893 1690 0,'0'0'48'0,"0"0"11"0,0 0-47 0,3 11-12 0,6-1 0 0,-6 3 0 16,3 3 0-16,2 0 0 0,4 5 0 0,0 1 0 16,0-1 29-16,-3 2 4 0,3 7 1 0,0-1 0 15,-3 5-2-15,3-2 0 0,0 2 0 0,0 1 0 16,-3-1 19-16,2-2 3 0,-2 0 1 0,0-1 0 15,3-2-23-15,-3 0-5 0,3-5-1 0,-9 0 0 16,6-3-15-16,-3-2-3 0,0-1-8 0,0-2 12 16,3-3-12-16,-6-5 0 0,6 0 0 0,-9-2 0 15,3-1-22-15,-3-5-7 0,0 0-2 0,0 0-597 16,0 0-120-16</inkml:trace>
  <inkml:trace contextRef="#ctx0" brushRef="#br0" timeOffset="20101.0821">2112 12224 1082 0,'0'0'30'0,"3"5"8"0,3 0-30 0,3-2-8 15,3 0 0-15,0-1 0 0,0-2 32 0,3 3 4 16,-3-3 2-16,3-5 0 0,0-1 19 0,-4-2 4 16,7-2 1-16,-3-1 0 0,-3-5-20 0,3-2-4 15,-6-3-1-15,3-3 0 0,-3-3 10 0,-3 1 1 16,0-1 1-16,3-2 0 0,-9 3 10 0,6-3 1 15,-6 2 1-15,0 1 0 0,0 5-24 0,0-3-5 16,0 3 0-16,-3 2-1 0,3 3-20 0,0 3-11 0,0 3 12 0,0 2-12 16,0 5 16-16,0 3-4 0,0 0-1 0,3-3 0 15,0 6-2-15,2 5 0 0,1 2 0 0,0 6 0 16,0 3-9-16,3 2 0 0,0 0 0 0,0 0 8 16,3 6-8-16,0-3 12 0,-3-1-12 0,0 1 12 15,3 3-12-15,-3-1 0 0,0 1 0 0,0 2 8 16,2-3 5-16,-8 1 1 0,3-1 0 0,0-2 0 15,0 0 13-15,-3 0 2 0,3-3 1 0,0 0 0 16,-3-5 0-16,0 0 0 0,6-6 0 0,-9 1 0 16,6-3-17-16,-3-3-3 0,-3-5-1 0,0 0 0 15,6 0 5-15,0-3 1 0,-6 3 0 0,0-10 0 16,0-3-5-16,0-3-1 0,0 0 0 0,0-3 0 16,-6 1-9-16,3-1 0 0,0 1 0 0,0 2 0 15,0 0 0-15,3 5 0 0,3 1 0 0,-3 2 0 16,-3 3 0-16,3-1 0 0,0 6 0 0,0 0 0 15,6-2-14-15,-6 2 5 0,0 0 1 0,0 0 0 0,0 0 8 16,12 8-12-16,0 0 12 0,0-3-12 0,-3 0 12 16,0 0 0-16,-1-2 0 0,4 2 0 0,0-5 0 0,-12 0 0 15,9 0 0-15,9-5-8 0,-6 0 8 0,0-3 0 16,0 0 0-16,3-3 0 0,-6 1-12 0,0-3 2 16,2-3 1-16,-2 0 0 0,3 3-11 0,-9-3-1 15,3 0-1-15,0 0 0 0,-3 0 1 0,0 0 0 16,0 3 0-16,-3 2 0 0,-3 1 0 0,0 2 0 15,0 0 0-15,0 3 0 0,3 5 9 0,-9-3 3 16,0 3 0-16,9 0 0 0,0 0-5 0,-12 5-1 16,3 1 0-16,4 4 0 0,2-2 15 0,0 3 0 0,0-1 0 15,3 1-9-15,0 2 9 0,6 0 11 0,-3-2-3 0,2 2 0 16,1-2 3-16,3-1 0 0,3-2 0 0,-3 0 0 16,3 0 7-16,-3-5 2 0,3-1 0 0,0-2 0 15,0 0-4-15,0-2-1 0,0-1 0 0,-1-2 0 16,1-3-15-16,0 0 0 0,0-3 0 0,3 1-686 15,-9-4-140-15</inkml:trace>
  <inkml:trace contextRef="#ctx0" brushRef="#br0" timeOffset="20836.8584">3458 11544 1276 0,'0'0'36'0,"0"8"8"0,0 0-35 0,3-3-9 0,0 3 0 0,-3 0 0 16,0 0 58-16,0-3 10 0,0-5 1 0,0 8 1 15,-3-3 14-15,3-5 2 0,0 0 1 0,0 0 0 16,0 0-16-16,0 0-3 0,0 0-1 0,-6-2 0 16,0-4-5-16,0 1-1 0,-3-3 0 0,3-2 0 15,3-1-33-15,-3-5-8 0,0 0 0 0,0-2-1 16,0 2-7-16,3-3 0 0,0-2-1 0,0 5 0 16,3-2-11-16,0 4 0 0,0-1 9 0,0 1-9 15,3 1 0-15,-3 0 0 0,3 0 0 0,3-1 0 16,-3-1 0-16,3-1 0 0,3 0-12 0,-3 3 4 15,3 2-6-15,-3 0-1 0,0 1 0 0,3 2 0 16,0 3 0-16,0-1 0 0,-6 1 0 0,-3 5 0 16,0 0 15-16,12 0-11 0,-12 0 11 0,9 3-10 0,-9-3 10 15,8 10-10-15,7 1 10 0,-3 2-10 0,-6 0 10 0,3 3 0 16,-3 3 0-16,3-1 0 0,-3-2 0 0,3 0 0 16,0 0 0-16,3-3 0 0,-6 3 0 0,3-3 0 15,0-2 0-15,-1-3 0 0,1 0 0 0,-9-8 0 16,0 0 0-16,0 0 0 0,12 0 0 0,-12 0 0 15,12-3 10-15,-3-5-10 0,-6 0 16 0,3-2-2 16,0-1-1-16,-3-2 0 0,-3-3 1 0,0 0 0 16,-3 0 0-16,0 0 0 0,-3 3 13 0,3 0 2 15,-6 2 1-15,3 3 0 0,0 0-2 0,0 3-1 0,-6-3 0 16,1 3 0-16,-1 5-11 0,3-5-1 0,3 5-1 0,-9-3 0 16,3 0-28-16,3 1-6 0,-3-1 0 0,9-2-1 31,-6-1-59-31,3 1-11 0,3-6-2 0,-3 1-592 0,0-3-119 0</inkml:trace>
  <inkml:trace contextRef="#ctx0" brushRef="#br0" timeOffset="21233.9028">3476 10684 1522 0,'0'0'43'0,"6"3"10"0,-6-3-42 0,0 0-11 0,9 7 0 0,-3 1 0 15,2 6 36-15,1-1 6 0,-3 5 1 0,3-2 0 16,0 5 7-16,3 3 2 0,-3-3 0 0,0 6 0 15,0-3-18-15,0 2-3 0,6-2-1 0,-6 2 0 16,0-2 7-16,0-3 2 0,-1 1 0 0,1-1 0 16,-3-5-4-16,3 2-1 0,-3-2 0 0,0-3 0 15,0-2-12-15,0-1-2 0,0-2-1 0,-3-2 0 0,3-1-7 0,-6-5 0 16,0 0-1-16,0 0 0 0,0 0-11 0,3-5 10 16,0-1-10-16,0-2 10 0,-3 0-10 0,3-2 0 15,0 2 0-15,0-3 0 0,0 1 0 0,0 4 0 16,3-1 0-16,-3-1 0 0,3 2-11 0,0 1 11 15,0 2-8-15,2 1 8 0,1-1-9 0,0 3 9 16,0 0-10-16,3 5 10 0,-6-2-13 0,6 2 3 16,-6 3 1-16,3-2 0 0,-6-1 9 0,3 3 0 0,0 0 0 15,-3 0 0-15,0 2 12 0,0-2-3 0,0 3 0 16,-3-1 0-16,-3 1 15 0,0 2 4 0,3 0 0 0,-3 1 0 16,-3-6-7-16,3 2-1 0,-3-2 0 0,3 0 0 15,0-3-20-15,-3 1 9 0,3-1-9 16,3-5 0-1,0 0-28-15,0 0-13 0,-6-5-3 0,0-1-656 0,0-4-132 0</inkml:trace>
  <inkml:trace contextRef="#ctx0" brushRef="#br0" timeOffset="21467.5232">3848 10882 1332 0,'0'0'29'0,"0"3"7"0,0 2 0 0,0 3 1 0,0 3-29 0,0 2-8 0,3-2 0 0,0 2 0 15,-3-3 68-15,6 4 12 0,0-6 2 0,0 2 1 16,0-2-31-16,2 0-7 0,-2-3-1 0,3 1 0 16,3-1-17-16,-3-2-4 0,0-3-1 0,-3-3 0 15,6 0 5-15,-6-2 1 0,-6 5 0 0,3-5 0 0,0-6 16 0,-3 6 4 16,0-3 1-16,0 3 0 0,0-1-9 0,0 6-1 16,0 0-1-16,-3-8 0 0,-3 0-19 0,-3 3-4 15,3-3-1-15,0 3 0 16,0-3-22-16,0 0-5 0,-3-3-1 0,0 3-669 15,3-2-133-15</inkml:trace>
  <inkml:trace contextRef="#ctx0" brushRef="#br0" timeOffset="21658.0348">3875 10448 1515 0,'6'-23'33'0,"-6"17"7"0,0 6 2 0,0 0 1 0,0 0-35 0,8 8-8 0,-2 3 0 0,0 2 0 16,0 3 44-16,0 2 8 0,3 1 0 0,3-1 1 15,0 4-5-15,-6-4 0 0,3 1-1 0,0 2 0 16,3-3-19-16,0 4-3 0,-3-1-1 0,-3-3 0 16,-1 1-14-16,4-3-10 0,-6 0 12 0,3-1-12 15,-3 1-28 1,3 0-13-16,-6 0-3 0</inkml:trace>
  <inkml:trace contextRef="#ctx0" brushRef="#br0" timeOffset="21799.7721">3991 10769 1576 0,'6'-11'35'0,"-3"6"7"0,0-6 2 0,3 3 0 15,5-5-36-15,-5 0-8 0,6-6 0 0,0 3 0 16,-3 0 72-16,3 3 12 0,-3-3 2 0,0 3-606 16,-3 3-120-16</inkml:trace>
  <inkml:trace contextRef="#ctx0" brushRef="#br0" timeOffset="22400.369">1458 14415 1767 0,'0'0'39'0,"0"0"8"0,0 0 1 0,0 0 2 0,0 0-40 0,6 5-10 0,-3 0 0 0,2 3 0 15,7 0 37-15,-3 0 6 0,-3-3 1 0,3 3 0 16,0 0-8-16,0 0 0 0,0 0-1 0,0 0 0 15,-3 2-19-15,9 1-4 0,-9 0-1 0,0-1 0 16,3 1-11-16,-6-6 8 0,3 3-8 0,-6-8 8 16,0 0-23-16,0 0-5 0,0 0 0 0,0 0-592 15,0 0-117-15</inkml:trace>
  <inkml:trace contextRef="#ctx0" brushRef="#br0" timeOffset="22784.3898">1565 14010 1252 0,'0'13'28'0,"0"-8"5"0,0-2 2 0,0 2 0 0,0 0-35 0,0 3 0 15,-6 6 0-15,6-6 0 0,-3 2 86 0,-3 3 10 16,3 1 3-16,0-1 0 0,3 0-35 0,0 0-6 16,0 1-2-16,0-4 0 0,3 1-33 0,0-1-7 15,3-2-2-15,-6-3 0 0,9 3-14 0,-6-2 0 16,3-1 0-16,6 0 0 0,-1-2 0 0,1 2 0 0,3-2 0 16,0 0 0-16,3-1 0 0,-6 3 0 0,0-2 0 15,3 2 0-15,0 1 11 0,-3-1-1 16,-4 3 0-16,7 0 0 0,-3-3 28 0,-3 6 6 15,-6-1 0-15,3 4 1 0,0-4 18 0,0 1 3 0,-6 2 1 0,0 0 0 16,-6-2-19-16,6-1-4 0,-3 1-1 0,-3 0 0 16,3 2-25-16,0-5-5 0,3 0-1 0,-6 0 0 31,3-3-100-31,3 0-20 0,-9-5-4 0</inkml:trace>
  <inkml:trace contextRef="#ctx0" brushRef="#br0" timeOffset="23339.887">2231 13560 1746 0,'0'0'38'0,"0"8"8"0,-5-6 2 0,2 6 1 0,-3 0-39 0,3 6-10 0,-9-4 0 0,6 3 0 16,3 1 20-16,-6-1 1 0,3 0 1 0,0 3 0 15,6-3-3-15,-6 0-1 0,3-2 0 0,3 2 0 16,0 0-5-16,3 1-1 0,3-4 0 0,-3 1 0 16,3-3-12-16,6 0 0 0,-6-3 0 0,9 0 0 15,-6 1 0-15,5-1-10 0,-2 0 10 0,3-2-8 16,-3-1 8-16,6 1-8 0,-9 2 8 0,3-2-8 15,0 2 8-15,0-2 0 0,-6 2 0 0,3 1 0 16,-4 2 31-16,1-1 1 0,-3-1 1 0,0 2 0 16,-3 2 35-16,0-2 6 0,0 3 2 0,-3-3 0 15,0 5-20-15,-3-5-3 0,1 2-1 0,2-2 0 16,-3 0-23-16,-3 0-5 0,3-2 0 0,6-6-1 16,-9 8-23-16,3-3 0 0,-3 0 0 0,9-5 0 15,0 0-117-15,0 0-19 16,-6-8-3-16,0 3-534 0,6-3-107 0</inkml:trace>
  <inkml:trace contextRef="#ctx0" brushRef="#br0" timeOffset="23616.6142">2425 13618 1591 0,'0'0'35'0,"0"0"7"0,0 0 2 0,0 0 0 0,0 0-35 0,0 8-9 15,0-3 0-15,0 6 0 0,3-3 57 0,0 0 10 16,-3 2 1-16,3-2 1 0,0 0-33 0,0 3-6 15,3-1-2-15,0-2 0 0,-3 0-11 0,3-2-2 0,0-1-1 0,0 0 0 16,3-2-2-16,-1-1-1 0,-2-2 0 0,0 0 0 16,3-2 5-16,0-1 0 0,-6-2 1 0,0-3 0 15,3 0 23-15,-3-3 5 0,0 3 1 0,-3-5 0 16,-3 3 1-16,0-4 0 0,3 4 0 0,-6-3 0 16,3 2-3-16,-3 0-1 0,0 1 0 0,0-1 0 15,-3 3-11-15,3 3-1 0,-2 2-1 0,-1-2 0 16,3 5-21-16,-6-3-9 0,3 3 8 0,-3 0-8 15,3 0-24-15,3 3-9 0,-3 5-3 16,3 0-743-16,3-3-149 0</inkml:trace>
  <inkml:trace contextRef="#ctx0" brushRef="#br0" timeOffset="24576.1527">2574 13343 1123 0,'0'0'24'0,"0"0"6"0,-3 8 1 0,0 0 1 0,6-3-32 0,-3-5 0 0,3 8 0 0,-3-3 0 16,3 6 9-16,0 0-9 0,6-1 8 0,0 3-8 15,0 1 37-15,2-1 3 0,-5 3 0 0,3 2 0 16,6-2 9-16,-6-3 3 0,3-2 0 0,-6 2 0 16,3 0 6-16,-3-2 2 0,3-3 0 0,-9 2 0 15,3-2 7-15,0-2 1 0,0 2 1 0,-3-6 0 16,0-2-9-16,0 0-3 0,0 0 0 0,0 0 0 16,0-5-16-16,0-3-3 0,-3 0-1 0,3-5 0 15,-3 0-23-15,0-3-5 0,-3-3-1 0,3 1 0 16,0-1-8-16,0 3 0 0,0-2 0 0,0 2 0 0,0 0 0 15,3 3 0-15,0-3 0 0,-3 5 0 0,0-2 0 16,3 5 0-16,3 3 0 0,-3 0 0 0,0-1 0 0,0 6 0 16,0 0-10-16,9 0 10 0,3 0-10 0,-6 6 10 15,3-1-10-15,3 0 10 0,-3 0 0 0,0 3 0 16,-1 0 0-16,1 3 0 16,6 0 0-16,-12-4 0 0,6 1 0 0,-3 0 0 0,0 3 0 0,-3-3 0 15,0-3 0-15,-3-5 10 0,0 0 7 0,6 5 2 16,-6-5 0-16,0 0 0 0,0 0 4 0,0 0 1 15,0 0 0-15,3-2 0 0,-3-4-6 0,0-4-1 0,0-1 0 0,0 1 0 16,0-3-17-16,0-1 8 0,-3 1-8 0,0 0 0 16,0 0 0-16,3-1 0 0,-3 1 0 0,3 0 0 15,-3 2 0-15,3 1 0 0,0 2 0 0,0 0 0 16,0 5 0-16,0 3 0 0,0-8 0 0,0 8-9 16,0 0 1-16,0 0 0 0,0 0 0 0,9 3 0 15,3-3 8-15,-3 3-13 0,0-1 5 0,3-2 8 16,0 3-9-16,2-3 9 0,-8 3 0 0,6-6 0 15,0 0-12-15,0-2 12 0,-3 0-12 0,3-1 12 16,0-4-11-16,-6-1 11 0,3 1-10 0,-3-4 10 16,0-2 0-16,-6 3 0 0,6-3 0 0,-3 1 0 15,-6-1 0-15,3-3 0 0,3 3 0 0,-6 0 0 16,0 0 0-16,0 3 0 0,3 0-8 0,-6 2 8 16,0 1-10-16,-3 2 10 0,3 3-10 0,-3 2 10 15,3-2 0-15,-3 5 0 0,3 2 0 0,0 4 0 16,0-1-9-16,3 6 9 0,0 2-8 0,0 0 8 15,0 3 0-15,3 2 0 0,3 1 0 0,0-1 0 0,0 4 9 0,6-4 1 16,3-2 0-16,-6 0 0 0,3 0-10 0,3-3 8 16,0 3-8-16,0-3 8 0,3 0-8 0,-1-2 0 15,1-3 0-15,-3-3 0 0,3 0-12 0,0-2 3 16,0-3 0-16,0 0 0 16,-3-3-40-16,0-5-8 0,-1 3-2 0,1-3 0 15,0 0-46-15,-6-2-10 0,3-4-1 0,-6 1-453 16,0 0-91-16</inkml:trace>
  <inkml:trace contextRef="#ctx0" brushRef="#br0" timeOffset="24952.1541">3142 12904 1663 0,'-3'18'36'0,"0"-12"8"0,0-4 2 0,3-2 1 0,0 0-38 0,0 11-9 16,-3 2 0-16,3 3 0 0,3 0 48 0,0 0 7 0,0-3 1 0,0 5 1 15,0-4-28-15,3-1-5 0,-3 0-2 0,0 0 0 16,0-2 1-16,3-3 0 0,3 2 0 0,-6-4 0 15,3-1 1-15,-6-5 1 0,9 5 0 0,-9-5 0 16,3-2-5-16,-3 2-2 0,6-6 0 0,3 1 0 16,-6-8 0-16,0 0 0 0,0-1 0 0,0 1 0 15,-3-3-9-15,3 0-1 0,-3 3-8 0,-3 0 12 16,3 0-12-16,0 2 0 0,0 3 0 0,-3 0 0 16,0 6 0-16,3 2 0 0,0 0 8 0,0 0-8 15,3-6 0-15,-3 6-8 0,0 0 8 0,6 6-13 16,3 2 13-16,0-1-11 0,-1-1 11 0,4 2-10 15,-3 0 10-15,3-3-8 0,-3-2 8 0,0-1-8 0,3 1 8 16,0 0 0-16,-3-3 0 0,0 0-8 0,0 0 8 0,0-3 0 16,0 0 0-16,-7-2 0 0,4-3 0 0,0 3 0 15,0-3 0-15,-3 0 11 0,-3 0-11 0,0 0 10 16,0 0-10-16,3-3 10 0,-6 3-10 16,0 1-16-16,0-4 4 0,0 3 1 15,0-5-38-15,-3 2-8 0,1-2-2 0,-1 0-561 16,3-3-112-16</inkml:trace>
  <inkml:trace contextRef="#ctx0" brushRef="#br0" timeOffset="25857.5638">3214 12340 966 0,'6'19'27'0,"-3"-11"7"0,3-3-34 0,0 3 0 0,3 5 0 0,2 3 0 15,-2 0 60-15,3 2 6 0,0 1 1 0,0 2 0 16,-3 0-10-16,3 6-1 0,-3-4-1 0,3 4 0 15,-3-1 3-15,0-2 1 0,-3 0 0 0,2-3 0 16,4 3 13-16,-3-5 2 0,-3 2 1 0,0-5 0 16,3-1-26-16,-3-1-5 0,-3-4 0 0,0-2-1 15,0 3-13-15,0-6-2 0,0-2-1 0,-3-3 0 16,0 0-11-16,0 0-3 0,6-6 0 0,-6 1 0 16,0-3-1-16,-6 0-1 0,6-5 0 0,0 0 0 15,-3 0-11-15,3-1 0 0,-3 1 0 0,3 3 0 16,0 2 0-16,0-3-9 0,-3 3 9 0,3 8 0 15,0 0-12-15,6-3 12 0,-6 3-12 0,0 0 12 16,0 0-12-16,9 6 4 0,3-1 8 0,-3 0-13 0,0 3 13 16,0-2 0-16,3-1 0 0,-1-3-9 0,1 4 9 0,0-1 0 15,0-2 0-15,0-3 0 0,0 2 0 0,0-4 0 16,0 2 0-16,-12 0 0 0,12-8 0 0,0-3 0 16,-3 3-10-16,-3-2 10 0,-1-1-8 0,1-2 8 15,-3 2 0-15,0-2 0 0,-3-5-8 0,0 2 8 16,0 0 0-16,0 0 0 0,-3 0-11 0,0 3 11 15,-3 2-10-15,3 1 10 0,-2-4-17 0,-1 6 2 16,-3 1 1-16,3 1 0 0,3 6 14 0,3 0-9 0,0 0 9 0,-15 3-8 16,6 0 8-16,9-3-10 0,-3 10 10 0,-3 1-10 15,3 2 10-15,3-5-8 0,3 2 8 0,3 1-8 16,0 2 8-16,-3-2 0 16,3 2 0-16,6-2 0 0,-6-3 0 0,3-3 0 0,0 3 0 0,-1-6 0 15,1 1 8-15,0 0-8 0,-3 2 8 0,3 0-8 16,0-5 13-16,0-5-1 0,0 0-1 0,-3-1 0 15,-3 1 6-15,3-3 2 0,3 0 0 0,-6-2 0 16,0-4 0-16,0 1 0 0,0-3 0 0,0 3 0 16,-3-5-10-16,0 2-1 0,3-3-8 0,0 1 12 15,-3-1 0-15,0 1 0 0,3-1 0 0,-3 1 0 16,0 2-3-16,3 0-1 0,-3 3 0 0,0 2 0 16,3 0-8-16,-3 4 0 0,3-1 0 0,-3 5 0 15,0 3 0-15,0 0-11 0,0 0 11 0,0 0-8 16,0 0 8-16,5 5 0 0,1 3-9 0,3 3 9 15,-6-1 0-15,6 1 0 0,-3 0 0 0,3-1 0 16,0-2 0-16,0 0 0 0,-3 0 0 0,3 0 0 0,0 0 0 0,0-3 0 16,0-2 0-16,0-1 0 0,0-2 0 0,-3 0 0 15,-1-5 0-15,1 2 0 0,3-5 0 16,-6 1 0-16,3-1 0 0,-3-6 0 16,-3 1 0-16,3-3 8 0,0-2-8 0,0 2 0 0,-6-5 8 0,3 5-8 15,0 0 8-15,-3-3-8 0,0 4 0 0,0-1 0 16,0 0 0-16,0 5 0 0,-3-2 0 0,0 5 0 15,-3-3 0-15,1 4 0 0,2 1-12 0,0 1 12 16,0 2-10-16,0 3 10 0,0 0 0 0,3 0 0 0,3 0 0 0,0 8 10 16,-3 0-2-16,6 0-8 0,3 3 12 15,-3-1-4-15,0 4 8 0,3-1 2 0,3 0 0 0,-3 0 0 16,2 0-6-16,1-2 0 0,0 2-1 0,0-5 0 16,3 0-11-16,0 0 0 0,0-3 0 0,-12-5 0 15,12 3 0-15,3-3 0 0,-3 0 0 0,3-3 0 31,-6-2-48-31,2 0-3 0,1-3 0 0</inkml:trace>
  <inkml:trace contextRef="#ctx0" brushRef="#br0" timeOffset="26648.6938">4458 11732 1515 0,'0'0'33'0,"0"0"7"0,0 0 2 0,0 0 1 0,0 0-35 16,-6 0-8-16,3 2 0 0,3-2 0 0,-6 3 95 0,0 0 17 0,0 2 3 0,0-2 1 15,0 2-47-15,0 3-9 0,3 0-1 0,-3 2-1 16,3-2-19-16,0 5-4 0,0 1-1 0,3-1 0 15,0 3-13-15,3 0-2 0,0-3-1 0,0 5 0 16,0-2-18-16,0-3 0 0,0 1 0 0,3-4 0 16,0 4 0-16,-3-7 0 0,6 1 0 0,-3-2 0 15,-3-1 8-15,6 0-8 0,-9-5 0 0,0 0 0 16,0 0 18-16,9-5-3 0,-3 0-1 0,3-3 0 16,-9-3 7-16,3-2 2 0,0 0 0 0,-3-1 0 15,0-1-13-15,0-4-2 0,-3 1-8 0,0-1 12 16,3-2-12-16,-3 5 9 0,0-3-9 0,0 6 8 15,0-3 1-15,0 1 0 0,0-4 0 0,0 6 0 16,0 2-9-16,3 1 0 0,0-1 0 0,3 3 0 16,-3 3 0-16,0 2 0 0,0 3 0 0,0 0 0 0,0 0 0 0,0 0-12 15,0 0 2-15,12 5 1 16,0 3 9-16,0 0-8 0,-3 0 8 0,0 0-8 16,-1 0 8-16,4 0 0 0,-6 0 0 0,0 0 0 0,3 0 0 0,-3 0 0 15,3 0 0-15,-9-8 0 0,6 5 0 0,-6-5 0 16,0 0 0-16,0 0 0 0,0 0 0 0,0 0 0 15,0 0 0-15,0 0 8 0,0 0-8 0,9-3 11 16,0-5-11-16,-3 1 12 0,-3-4-12 0,0 0 10 16,0-2-10-16,-3-3 10 0,0 0-10 0,-3-2 0 15,3 2 9-15,-3-3-9 0,0 1 0 0,0 2 0 0,3-2 0 0,-3 2 0 16,3 2 0-16,0 4 0 0,-3-1 0 0,6 1-8 16,-3 4-2-16,0 1 0 0,3 0 0 0,-3 5 0 15,0 0 10-15,0 0-10 0,0 0 10 0,12 5-10 16,3 0 10-16,-3 1 0 0,2 2 0 0,-2-3 8 15,0 3 1-15,3-3 1 0,-3 0 0 0,3 1 0 16,-3-4-10-16,3 1 12 0,0-6-12 0,-3-2 12 16,2 0-37-1,1-6-7-15,3 1-2 0,0-6-1070 0</inkml:trace>
  <inkml:trace contextRef="#ctx0" brushRef="#br0" timeOffset="27565.1002">2050 14581 1522 0,'0'0'33'0,"0"0"7"0,3 8 2 0,6 0 2 0,-6 5-36 0,3 1-8 0,3 4 0 0,3 3 0 16,-3 0 17-16,5 6 2 0,1-1 0 0,3 3 0 15,-3 1 7-15,-3-1 2 0,6 2 0 0,-3 4 0 16,0-3-9-16,-1 2-2 0,-2-2 0 0,3 2 0 16,-3-2-5-16,0 0-2 0,3 2 0 0,-3-2 0 15,-3-3-10-15,3 0 0 0,-3 0 0 0,0-5 0 16,2 0 0-16,-8-6 0 0,6 1-9 0,-3-9 9 16,0 3-51-16,0-5-6 0,0-2-2 0,-3-4-671 15</inkml:trace>
  <inkml:trace contextRef="#ctx0" brushRef="#br0" timeOffset="28255.932">2098 14848 1371 0,'0'0'30'0,"0"0"6"0,0 0 2 0,0 0 1 0,0 0-31 0,6 11-8 16,2-6 0-16,1 6 0 0,0-3 12 0,6 0 0 0,-3-3 1 15,3-2 0-15,0-1 11 0,0-2 3 0,6-2 0 0,-10-4 0 16,7 1-5-16,-3-5-1 0,0-4 0 0,-3-2 0 15,3-2 11-15,-3-3 1 0,-3 0 1 0,0-1 0 16,-3-4 18-16,3 2 4 0,-4-2 1 0,1-1 0 16,-3 1-24-16,-3 2-5 0,3 0 0 0,-6 3-1 15,0 0-14-15,3 0-2 0,0 7-1 0,-6 4 0 16,4 2-10-16,2 3 8 0,0 5-8 0,0 0 8 16,0 0-8-16,0 0 0 0,8 10 0 0,-5 3 8 15,6 3-8-15,0 3 0 0,0 5 0 0,3-3-11 16,3 5 11-16,-3 1 0 0,3 2 0 0,3 3-8 15,-3-3 8-15,-1 2 0 0,-2-1 0 0,3 1 0 16,0-4 0-16,0 2 0 0,-6-3 0 0,0-2 0 16,-3-3 0-16,3 0 9 0,3-5-1 0,-9 0-8 15,3-3 31-15,-1-2-1 0,1-3 0 0,-3-3 0 16,3 1-10-16,-6-6-1 0,0 0-1 0,0-6 0 16,3-2-9-16,-3-2-1 0,-3-6-8 0,0 0 12 0,3-5-12 15,-6 0 0-15,0-3 0 0,1 3 0 0,2 2 0 0,-3 1 0 16,0 2 0-16,-3-3 0 0,6 6 0 0,0 2 0 15,3 3 0-15,-3 1 0 0,0 4 0 0,3 3 0 16,0 0 0-16,0 0 0 0,0 0 0 0,6 5 0 16,6 3 0-16,0 0 0 0,5 3-10 0,-8-3 10 15,6-1-8-15,-3-1 8 0,3 2 0 0,0-3-8 16,0 0 8-16,0-5 0 0,0 0 0 0,-1-5-10 16,1 0 10-16,-3-3 0 0,0-3 0 0,0 1 0 0,0-4 0 15,-3-1 0-15,-3-1 0 0,0-3 0 0,-3 1 0 0,3-1 9 16,-3 3-9-16,-3-2 12 0,0-1-12 0,0 6 12 15,-3-3-12-15,0 3 0 0,-3 0 9 0,0 2-9 16,-3 3 8-16,3 0-8 0,0 5 10 16,-3 1-10-16,0 2 14 0,3 0-3 0,0 5-1 0,-3 0 0 15,3-2 12-15,0 8 2 0,0-1 1 0,6 1 0 16,-3-3-3-16,1 5-1 0,2-2 0 0,5 2 0 16,1-3-10-16,0 4-3 0,3-4 0 0,-3 1 0 15,0-3 0-15,6 0 0 0,-3 0 0 0,0-3 0 16,-9-5-8-16,15-3 0 0,-6 1 0 0,0-6 0 15,3 0 0-15,0-3 0 0,-1 1-9 0,-2-4 9 16,3-2-36-16,-6 3-3 0,6-3-1 0,-3 0-690 16,0-5-138-16</inkml:trace>
  <inkml:trace contextRef="#ctx0" brushRef="#br0" timeOffset="28870.5658">3565 13838 1728 0,'0'0'38'0,"0"0"8"0,0 0 2 0,0 0 0 0,0 0-39 0,0 0-9 0,-6-3 0 0,3 0 0 15,-3 1 36-15,6 2 6 0,0 0 1 0,-6 0 0 16,0 0-9-16,0 2-2 0,0 1 0 0,3 0 0 15,-3 2-8-15,-3 0-1 0,6 3-1 0,-2 3 0 16,2 5 2-16,0-3 1 0,0 3 0 0,3 0 0 16,0 2-11-16,3-2-2 0,0 3-1 0,5 2 0 15,-2-3-11-15,3 1 0 0,3-1 9 0,0-2-9 16,0-3 0-16,0-2 8 0,0 0-8 0,3-3 0 16,0-6 0-16,0 1 8 0,-4-3-8 0,4 0 0 15,0-5 12-15,0-3-3 0,-3 0 0 0,0-3 0 0,0 0-9 0,-6-4 0 16,3-1 0-16,-3-3 0 0,-3 1 0 0,3-1-11 15,-3-2 11-15,0-3-8 16,-3 3-29-16,0 0-6 0,0 0-1 0,0 2 0 16,-3 3-11-16,0-2-2 0,0 2-1 0,0 3 0 0,0 2 32 0,-3 3 6 15,3 0 2-15,0 3 0 0,0 2 18 0,3 1 0 16,-3 2 11-16,0 2-11 0,3 1 26 0,0 5-2 16,0-3 0-16,0 6 0 0,0-3-1 0,3 2-1 15,-3 1 0-15,0 2 0 0,3-2-12 0,-3-1-2 0,3 1-8 0,-3-1 12 16,3-4-12-16,-3-1 0 0,3 0 0 0,-3-5 0 31,0 0-40-31,0 0-10 0,3-5-2 0,-3-3-795 0</inkml:trace>
  <inkml:trace contextRef="#ctx0" brushRef="#br0" timeOffset="29154.4723">3791 13774 1295 0,'12'-10'36'0,"-12"10"9"15,3 10-36-15,0 1-9 0,-3-3 0 0,3 0 0 16,3 0 120-16,-6-8 23 0,0 0 4 0,0 0 1 16,0 0-45-16,0 0-9 0,0 0-2 0,0 0 0 15,-3-8-32-15,0 0-6 0,0-3-2 0,3 1 0 0,-3-4-26 0,0-2-6 16,0 1 0-16,3-4-1 0,-3 1-2 15,0-1 0-15,0-2 0 0,3 2 0 0,-3 3-8 0,3 3-1 16,0 3-8-16,0-4 12 0,0 4-12 0,3-1-16 16,-3 3 3-16,3 3 1 15,0 0-43-15,3-1-8 0,0 1-1 0,3 3-612 16,0-1-121-16</inkml:trace>
  <inkml:trace contextRef="#ctx0" brushRef="#br0" timeOffset="29905.2179">4029 13340 1370 0,'-9'-10'39'0,"0"10"8"0,4 0-38 0,5 0-9 0,0 0 0 0,-6 2 0 16,-3 1 86-16,0 0 15 0,0 2 3 0,9-5 1 15,0 0-29-15,-9 8-5 0,6 0-2 0,0 2 0 16,3-2-21-16,-3 6-5 0,3-1-1 0,0 3 0 16,6 0-6-16,0-1 0 0,0 1-1 0,0 0 0 15,3-3-13-15,0 3-2 0,0-2-1 0,-1-1 0 16,1-3-11-16,3 1-8 0,3-3 12 0,-3 0-12 16,-3 0 10-16,3-6-10 0,0-2 8 0,0-2-8 15,0-1 8-15,-3-2-8 0,2-3 0 0,-2-5 8 16,0-3-8-16,0-3 0 0,-3 1 0 0,3-3 0 15,-3-3-27-15,3 0-1 0,-6-3 0 0,3 1 0 16,-3 0-8-16,0-4-3 0,-3 1 0 0,-3 0 0 0,3-3 14 0,-3 3 2 16,0-2 1-16,-3-1 0 15,3 3-22-15,-3 0-5 0,3-3-1 0,-3 3 0 16,-3 0 12-16,3 2 2 0,-3 3 1 0,3 3 0 0,0 0 35 0,-2 3 0 16,2 4 0-16,3 1 0 0,0 3 42 0,0 2 2 15,0 2 1-15,0 4 0 0,-3-1-7 0,6 3-2 16,0 0 0-16,-3 3 0 0,3 5-16 0,0 0-4 0,-3 2-1 15,6 3 0-15,-3 1 7 0,3 4 2 0,0-2 0 0,3 2 0 16,0 4 5-16,0 1 2 16,0 4 0-16,2 2 0 0,1 0-10 0,0 0-1 15,3 0-1-15,0 0 0 0,0-5 1 0,0 0 1 0,0-3 0 0,3-2 0 16,-3-1-12-16,0-4-9 0,2-4 12 0,-2 1-12 16,0-3 0-16,3-3 0 0,-3 0 0 0,0 0 0 15,0-5 0-15,0-2 0 0,0 2 0 0,-3-5 0 16,0-3 10-16,-1 0-10 0,-5 0 8 0,6-3-8 15,-3-2 0-15,-3 0 0 0,-3-1 8 0,3-1-8 16,0-1 0-16,-3 0 0 0,0-3 0 0,-3 3 0 16,3 3-15-16,-3 3-1 0,0-4-1 0,0 1 0 15,0 3 8-15,0 2 9 0,-3 0-13 0,0 0 5 16,1 5 8-16,-1-2 0 0,3 2 0 0,3 3-8 16,-6 3 8-16,3 2-10 0,0 3 10 0,3 3-10 15,0-1 10-15,3 6-13 0,0-3 5 0,0 3 8 16,3 0 0-16,0 0 10 0,-1-3 1 0,1 3 0 0,-3-3-11 15,6 3 12-15,3-5-12 0,-3-3 12 0,3-3-12 16,3 3 12-16,3-5-12 0,-6-1 12 16,3-4-12-16,-1-1 0 0,-2-2 0 0,3-1 0 0,0-2-15 15,0 0-5-15,-6 1 0 0,3-4-676 16,0 3-134-16</inkml:trace>
  <inkml:trace contextRef="#ctx0" brushRef="#br0" timeOffset="111703.2569">541 12327 1522 0,'0'-8'33'0,"0"0"7"0,0 5 2 0,0 3 2 0,0 0-36 0,3 3-8 16,0 0 0-16,3 5 0 0,3-3 12 0,-3 6 1 15,0-1 0-15,5-2 0 0,-5 3 3 0,6 2 1 0,-3-3 0 0,3 4 0 16,-3-1 7-16,0 0 2 0,-3 0 0 0,3 1 0 16,0-4-2-16,0 3 0 15,0 1 0-15,-6-4 0 0,3 3 12 0,0-5 1 0,0 0 1 0,-6-2 0 16,0-6-6-16,0 0 0 0,2 5-1 0,-2-5 0 16,0 0-4-16,0 0-1 0,0 0 0 0,-2-8 0 15,-4-3 1-15,3 1 0 0,0-3 0 0,3-6 0 16,-9 1-16-16,3-1-3 0,3-2-8 0,-6 2 12 15,6-7-12-15,-3-1 0 0,3 1 8 16,3-1-8-16,-6 1 0 0,6 0 0 0,6-4 0 0,-6 7 0 16,0-1 0-16,0 5 0 0,3 3 0 0,3 1 0 15,-3 1 0-15,0 4 0 0,6-1-9 0,-3 6 9 16,-3 2-12-16,3 3 12 0,6 3-13 0,-4 2 5 16,4 3 8-16,-3 3-8 0,0-1 8 0,-9 1-8 15,6 5 8-15,3 2 0 0,-3 1 0 0,6-3 0 16,-9 2 0-16,6-2 0 0,-3 0 0 0,0 0 0 0,3 0 0 15,-3-6 0-15,-6 3 0 0,6-5 0 0,0 3 0 16,-3-3 8-16,-3-3-8 0,0-5 0 16,0 0 0-16,0 0 0 0,0 0 0 0,0 6 8 0,-3-4-8 15,3-2 8-15,0 0-8 0,0-5 8 0,0-3-8 0,0-5 8 16,-6 2-8-16,6-5 8 0,-3-2-8 0,0-3 0 16,3 2 0-16,3 1 0 0,-3-1 0 0,0 0 0 15,0 4 0-15,3-1 0 0,3 0 0 0,-6 3 0 16,3-1 0-16,-3 1 0 0,5 3 0 0,-5 2 0 0,3 2 0 15,0 1 0-15,-3 2 0 0,6 1 0 0,-6 2 0 16,9 2-12-16,0 1 12 0,3 2 0 0,-3 1 0 16,3-1 0-16,0 3 0 0,-3 2 0 0,3-2 0 0,0 0 0 15,3 0 0-15,-7-2 0 0,4-1 0 0,0 0-8 16,0 0 8-16,3-5 0 0,-9 0 0 0,3-2-8 16,3-1 8-16,3-2 0 0,-6 0 0 0,-3-3 0 15,3 0 0-15,-1-3 0 0,1 3 0 16,0-5 0-16,0 2 0 0,-9-2 0 0,12 0 0 15,-12-3 0 1,3 3 0-16,3 0 0 0,-6-6 8 0,0 3-8 0,0 0 0 0,0 0 0 16,0 3 0-16,-6-3 0 0,6 3 0 0,-3 3 8 0,-3-4-8 0,0 4 0 15,-3 4 8-15,3-2-8 0,-3 3 10 0,3 0-10 16,1 2 12-16,2 1-4 0,-6-1-8 0,6 3 12 16,-6 3 0-16,9-1-1 0,-9 4 0 0,9-6 0 15,-3 7-11-15,0 4 0 0,0 0 9 0,6 2-9 16,-3 3 0-16,3 0 0 0,3-1 0 0,0 1 0 15,-3 3 0-15,6-3 0 0,0 0 0 0,-6 0 0 0,5 2 0 16,1-2-8-16,3-3 8 0,-3-2 0 0,3-1-8 16,0-2 8-16,3-2-8 0,-6-4 8 15,3-2-33-15,-3 0-2 16,3-5 0-16,5-3 0 0,-2 3-34 0,-3-6-7 16,3 0-2-16,-6-2 0 0,3-3-56 0,0 3-11 0,0-3-3 0</inkml:trace>
  <inkml:trace contextRef="#ctx0" brushRef="#br0" timeOffset="112061.0415">1383 11721 1064 0,'-9'-13'30'0,"6"8"6"0,3-3-28 0,-3 2-8 0,0-2 0 0,0 3 0 16,-6 0 80-16,6-1 14 0,-3 1 3 0,-2 0 1 15,-1 2-15-15,3 1-3 16,0-1-1-16,3 0 0 0,-9 6-15 0,9 0-2 0,-3-1-1 0,6 6 0 16,-6 0 23-16,3 0 5 0,3 5 1 0,0 1 0 15,0-1-70-15,0 3-20 0,0 0 0 0,9 2 8 16,-9-2-48-16,6 2-9 15,0-2-3-15,-3 0 0 0,3 0 52 0,0-3 8 0,0 1 2 0,3-4 1 16,-6-2-11-16,3 0 10 0,-1-3-10 0,1 1 10 16,-6-6-10-16,0 0 0 0,9 2 0 0,0-2 8 15,-3-5-8-15,-6 5 0 0,0 0 0 0,9-5 8 16,-3-3 5-16,-6 0 1 0,0-3 0 0,0-2 0 16,0 0-14-16,0-1 11 0,0 1-11 0,0 0 10 15,0 0-10-15,0 0 10 0,-6 2-10 0,3 3 10 16,-3 0-10-16,6 3 0 0,0 5 0 0,0 0 0 0,0 0 0 15,0 0 0-15,0 0 0 0,0 0 0 0,0 0 0 16,0 0 0-16,6 5 10 0,3 3-10 0,-3 0 11 0,3 0-11 16,-3 0 10-16,-3 0-10 0,3-3 0 0,0 0 0 15,3 1 0-15,-3-1 0 16,-6-5-14-16,6 3-9 0,0-3-1 0,3-3-1 16,-4-2-150-16,1-1-29 0,3-2-7 0,-6 0-1 0</inkml:trace>
  <inkml:trace contextRef="#ctx0" brushRef="#br0" timeOffset="112384.363">1493 11478 1274 0,'0'0'28'0,"-6"8"5"0,-3-3 2 0,3 3 1 0,3-3-28 0,1 3-8 0,-1-3 0 0,-3 1 0 16,6-6 64-16,0 8 11 0,-6-3 2 0,3 3 1 15,3-3-42-15,0 3-9 0,3-3-2 0,0 1 0 16,0-1-25-16,3 0 0 0,-1 0 0 0,1-2 0 15,3 2 0-15,0 1 0 0,-6-1 0 0,6-2 0 16,0 2 0-16,-6 0 0 0,6-2 14 0,0 2-4 16,0 0 18-16,-3 3 4 0,3-2 1 0,-3 2 0 15,-3-3 19-15,0 3 3 0,0 0 1 0,0 0 0 16,0 2 0-16,-3-2 0 0,0 3 0 0,0-1 0 16,-3 4-20-16,0-4-3 0,0 3-1 0,0-2 0 15,0 0-7-15,-3-1-1 0,3-5-1 0,3 3 0 16,-6 0-12-16,0 0-3 0,6-5 0 0,0-3 0 15,0 0-8-15,0 0 0 0,0 0 0 0,0 0 0 16,0 0-40-16,0 0-8 0,0-5 0 0,0-3-1 16,0-6-138-16,0 1-27 0,3-3-6 0</inkml:trace>
  <inkml:trace contextRef="#ctx0" brushRef="#br0" timeOffset="113186.4836">1547 11472 1284 0,'9'-8'36'0,"-9"8"8"0,0 0-35 0,0 0-9 0,0 0 0 0,0 0 0 16,0 0 77-16,0 0 14 0,0 0 2 0,3 6 1 16,3 2-26-16,-3 0-6 0,0 0-1 15,3 2 0-15,3-2-7 0,-6 3-2 16,3-1 0-16,-1 1 0 0,1 2-12 0,3-2-4 0,-6-1 0 0,0 1 0 16,3-3-7-16,3 2-1 0,0-2-1 0,3-2 0 15,-3 1-13-15,-9-7-2 0,0 0-1 0,6 3 0 16,0 0-11-16,3-3 8 0,-6 0-8 0,-3 0 8 15,9-6 1-15,0-1 0 0,-6-1 0 0,3 0 0 16,-6 0-9-16,0-6 10 0,3 4-10 0,-3-3 10 16,0-1-10-16,0 1 10 0,0 0-10 0,0 0 10 15,-3 0-10-15,3-1 0 0,-6 1 0 0,6 2 8 16,0-2-8-16,-3 3 0 0,3-1 0 0,0 3 8 16,-6 3-8-16,6 5 0 0,0 0 0 0,0-3 0 15,0 3 0-15,0 0 0 0,0 0 0 0,0 3 0 16,0 2 0-16,6 0 0 0,3 3 0 0,-9-2 0 15,3 2 0-15,0 2 0 0,2-2 0 0,4 3 0 0,-9-1 0 16,3-2 0-16,3 3 0 0,0-3 0 0,3-3 0 0,-3 3 0 16,-3-3 0-16,3 1 0 15,6-4 0-15,-12-2 0 0,0 0-9 0,0 0 9 16,0 0 0-16,6-2 0 0,0-1-8 0,-6 3 8 0,9-5 0 0,-9-3 0 16,9 0 0-16,-9 0 0 0,0-5 8 0,0 2-8 15,0-2 11-15,0-3-11 0,0 3 0 0,0-3 0 16,-6 0 0-16,6-3 0 0,0 4 0 0,-3-1-9 15,3 0 9-15,-6 3 0 0,6-3 0 0,0 2-10 0,0 1 10 0,-6 3 0 16,6-1-12-16,0 0 4 0,0 4 8 16,0-1-13-16,0 8 5 0,0 0 8 0,0 0-13 0,0 0 5 15,0 0-1-15,0 0 0 0,0 0 0 0,12 5 0 16,-9 3 9-16,3 2 0 0,0 1 0 0,0 0-8 16,3 2 8-16,-3 0 0 0,2 0 0 0,1-2 0 15,-3-1 0-15,3 4 0 0,3-4 0 0,-6-2 0 16,3 0 0-16,6-3 0 0,-9 1 0 0,3-4-8 15,-3-4 8-15,3 2 0 0,3-3 0 0,-3 0-8 16,-6-2 8-16,2 0 0 0,1-6 0 0,0 1 0 16,0-4 0-16,-3 1 8 0,3 0-8 0,0 0 11 15,-3-3-11-15,-3 0 0 0,0 0 0 0,0 3-11 16,-3 2 11-16,3-2-8 0,-6 0 8 0,3 0-8 16,-3 2-8-16,3 0-2 0,0 3 0 0,-6 3 0 15,4-3 2-15,-1 3 1 0,6 0 0 0,0 5 0 16,-9-3-1-16,3 0-1 0,0 3 0 0,6 0 0 15,0 0 3-15,-3 6 1 0,3-6 0 0,0 8 0 16,3 2 2-16,3 3 1 0,0 3 0 0,-3 0 0 0,3 0 18 0,0 0 3 16,-1 0 1-16,4 0 0 0,0-3 0 15,3-3 1-15,-3 1 0 0,0-3 0 0,-3 0-13 0,6 0 11 16,-3-5-11-16,6-1 10 0,-9-2-10 0,3 0-12 16,3-5 2-16,2-3-594 15,1 0-118-15</inkml:trace>
  <inkml:trace contextRef="#ctx0" brushRef="#br0" timeOffset="113996.6361">2770 10313 1530 0,'0'0'43'0,"0"0"10"0,0 0-42 0,0 0-11 0,-6 0 0 0,6 0 0 15,0 0 56-15,-6 8 10 0,3 0 2 0,3 3 0 16,0 2-35-16,3 3-6 0,-3 3-2 0,6 2 0 16,0 0-2-16,-6 0-1 0,3 3 0 0,0 0 0 15,3-3 6-15,-3 5 2 0,0-2 0 0,0 0 0 16,0 0-14-16,0-3-2 0,-6 0-1 0,0 0 0 15,0 0-5-15,0 1-8 0,0-4 11 0,-3 3-11 16,0-2 17-16,0 2-3 0,-3-3-1 0,0 1 0 16,1-3 7-16,-1 0 2 0,0-6 0 0,-9 1 0 15,3-1-6-15,0-4-2 0,3-1 0 0,0-2 0 16,0-3 5-16,0-3 1 0,-2 0 0 0,2-2 0 16,-6 0-7-16,6-3-1 0,-3-3 0 0,3-2 0 15,0-3-12-15,0 3 11 0,0 0-11 0,3-6 10 16,3 3-10-16,-2 0 0 0,5 1 0 0,-3 1 0 15,3 1 0-15,0 0 0 0,3 0 0 0,-6 2 0 16,6 1-9-16,6-1 9 0,-6 3 0 0,0 3 0 16,0-1-11-16,0 6 11 0,0 0-10 0,0 0 10 0,0 0-12 15,15 0 12-15,-1 0-13 0,-2 3 5 0,0 2 8 0,6 1-8 16,3 2 8-16,0 0-8 0,-3-1 8 0,2 1 0 16,1 3 0-16,0-3 0 0,0 0 0 0,0 0 12 15,-3-6-2-15,2 1-1 0,-2 0 0 0,0-3 0 16,0-3 0-16,-18 3 0 0,18-5-1 0,-3 0-8 15,-3-1 12-15,0-2-4 0,3 0-8 0,-7-2 0 16,1-1 0-16,0-2-706 16,-3 2-143-16</inkml:trace>
  <inkml:trace contextRef="#ctx0" brushRef="#br0" timeOffset="115031.7564">3428 9813 1250 0,'0'0'35'0,"0"0"9"0,0 0-36 0,-6 0-8 16,0 3 0-16,3-3 0 0,-3-3 78 0,3 3 14 15,-3-2 2-15,0-1 1 0,-3 0-18 0,3 1-3 0,1 2-1 16,-1-3 0-16,-3 1-14 0,3 2-3 0,-3 0-1 0,9 0 0 16,-6 5-9-16,-3-3-2 0,3 1 0 0,6-3 0 15,-6 8-22-15,3 0-5 0,-3 3-1 0,6-1 0 16,0-2-16-16,0 3 0 0,3 2-8 0,0 5 8 15,-3 1 0-15,9-1-9 0,-3 4 9 0,0-4 0 16,0 1 0-16,0-3-8 0,0-1 8 0,0 1 0 16,0-5 0-16,3-1 0 0,-4-4 0 0,1 2 0 15,0-3 0-15,-3-2-8 0,-3-3 8 0,9 2 0 16,-9-2 0-16,0 0 0 0,6-5 0 0,-3-3 0 16,3 0 14-16,-3-2 2 0,0-4 0 0,0 1 0 15,-3-3-3-15,0 0 0 0,-3-2 0 0,3-1 0 16,-3 3-13-16,0 1 0 0,3 1 0 0,0 4 0 15,-3-4 0-15,3 7 0 0,0-4 0 0,3 3 0 16,-6 3 0-16,3 5 0 0,0 0 0 0,0 0 0 16,0 0 0-16,0 0 0 0,0 0 0 0,6 5 0 15,3 6 0-15,-3-3-8 0,-3-3 8 0,3 0-10 16,0 3 10-16,0 0 0 0,0-3 0 0,-6-5 0 0,0 0 0 0,9 3-8 16,0 0 8-16,-3-3 0 0,-6 0 0 0,0 0-8 15,0 0 8-15,9-3 0 0,-3-2 0 0,-1-1 0 16,-5-2 9-16,0 0-9 0,6-5 12 0,-3 3-12 15,-3-6 12-15,0 3-12 0,0-1 0 16,3 1 0-16,0 3 0 0,-3-4 0 0,-3-2 0 0,6 3 0 16,0 3-12-16,0-4 3 0,0 6-11 0,-3-2-1 15,3 2-1-15,0 0 0 0,0 3 0 0,-3 5 0 16,0 0 0-16,12-3 0 0,-12 0 2 0,0 3 0 0,9 6 0 16,0-4 0-16,0 4 6 0,0 2 2 0,-3 2 0 0,3-2 0 15,-6 3 1-15,3-1 1 0,0-2 0 0,3-3 0 16,-4 1 2-16,4-1 0 0,3 0 0 0,-6 3 0 15,3-5 8-15,0 0 0 0,-3-3 0 0,6-3-8 16,-3-2 8-16,-3-1-8 0,3 1 8 0,-3-3-8 16,3 0 8-16,-3 0 0 0,3-2 0 0,-3 2-8 15,-1-3 8-15,1-2 0 0,-3 0 0 0,0-3 0 16,0 0 11-16,-3-5 4 0,3 0 1 0,0-6 0 16,-6-2 29-16,3-3 7 0,-3-2 0 0,0 0 1 15,0-1 6-15,-3 1 1 0,3-1 0 0,-2 4 0 16,-4-4-25-16,-3 3-5 0,-3 3-1 0,0 0 0 15,-6 0 3-15,3 5 0 0,-6 3 0 0,1 3 0 16,-4-1 0-16,9 6 0 0,0 0 0 0,0 5 0 16,3-3-20-16,0 6-3 0,10 2-1 0,-4 1 0 15,-3 2-30-15,3 0-6 0,9 0-2 0,0 0-762 16,-3 5-152-16</inkml:trace>
  <inkml:trace contextRef="#ctx0" brushRef="#br0" timeOffset="115794.4542">4101 9070 1414 0,'-9'-5'31'0,"3"2"6"0,3-2 2 0,-3-3 1 0,3 2-32 0,-6-1-8 15,3-1 0-15,3 0 0 0,0 0 73 0,-3 2 13 16,0 1 2-16,3 2 1 0,3-2-32 0,-3 3-6 15,0-1-2-15,3 6 0 0,0-1-5 16,0-2 0-16,0 11-1 0,3-1 0 0,0 6-28 0,3 0-6 16,3-3-1-16,0 6 0 0,0 5-8 0,3-3 0 15,0 0-10-15,-3-2 10 0,3-1 0 0,-3-2 0 16,2-3 0-16,1 0 0 0,0-5 0 0,0 0 0 16,-3-2 10-16,0-4-10 0,0-2 0 0,0-2 0 0,-3-1 0 0,3 0 0 15,-3-2 0-15,0-3 0 0,-3 0 0 0,0 0 0 16,0-8 13-16,0 0-2 0,0 1-1 0,-3-1 0 15,0-3-10-15,0 1 10 0,-3-1-10 0,0 1 10 16,3-1-2-16,-3 6 0 0,0-3 0 0,3 5 0 16,0-2-8-16,-3 3 0 0,3-1 0 0,-3 6 0 15,3-3 0-15,-3 5 0 0,3-2 0 0,0 2 0 16,0 3 0-16,0 0-11 0,0 0 11 0,6 8-8 16,0 3 8-16,3 2 0 0,0 3 0 0,-1 0 0 15,-2 0 0-15,6 5 0 0,0 3 10 0,0-1-10 16,0-2 0-16,0 3 0 0,0 3 0 0,0-1-10 15,0 1 10-15,-3-1 0 0,0 1 0 0,2-1 0 16,4-2 0-16,-6 2 8 0,-3 1-8 0,3-1 0 16,0-5 0-16,-3-2 9 0,3-1-9 0,-3-2 0 15,0-5 0-15,0 2 0 0,0 0 0 0,-3-2 0 16,-3-11-130-16,0 0-23 0,9-5-5 0</inkml:trace>
  <inkml:trace contextRef="#ctx0" brushRef="#br0" timeOffset="116445.1719">4395 8837 1429 0,'0'0'31'0,"-5"0"6"0,-1 0 2 0,0 0 2 0,0 0-33 0,0 0-8 0,0 0 0 0,-3 3 0 15,6 2 38-15,-3-2 6 0,0 2 0 16,3 3 1-16,0 0-18 0,0 0-4 0,3-3-1 0,3 6 0 15,-3-1 14-15,3 1 2 16,3 2 1-16,0-2 0 0,0-1-14 0,0 3-2 0,0-2-1 0,3 0 0 16,-3-1-13-16,0-2-9 0,-3-3 12 0,-3-5-12 15,5 8 12-15,1-2-12 0,3 2 12 0,-9-8-12 16,0 0 15-16,0 0-4 0,6-3-1 0,-6 3 0 16,3-5 14-16,-3 5 2 0,3-6 1 0,3-2 0 15,-6-2-1-15,0 2 0 0,0 0 0 0,0-3 0 16,3 3-12-16,-3-5-2 0,-3 3-1 0,0-1 0 15,3 0-11-15,0 4 0 0,0-7 9 0,-3 6-9 16,3-2 0-16,0 2 8 0,3 3-8 0,-3-3 0 16,-3 0 0-16,0 0 0 0,6 2 0 0,0-1 0 15,-3 7 0-15,0 0 0 0,3-6-9 0,0 4 9 16,6-1 0-16,-9 3 0 0,0 0-9 0,6 3 9 16,3-3 0-16,-9 0 0 0,6 8-8 0,3-1 8 0,-3 1 0 15,0 0 0-15,3-2 0 0,-6 2 0 0,3-1 0 16,0 1 0-16,0 3 0 0,-3-6 0 0,-3-5 0 15,5 8 0-15,1 0 8 0,0-3-8 0,-6-5 0 16,0 0 0-16,0 0 0 0,12 3 0 16,-6-3 0-16,-6 0 0 0,0 0 0 0,9-3 0 0,-6-2 0 0,0 0 8 15,0-6-8-15,0 3 0 0,-3 0 11 0,3-2-11 16,-3-3 12-16,0-1-12 0,-3 1 8 0,3 3-8 16,-3-4 0-16,3 4 0 0,-3-1 0 0,3 3 0 0,0-2 0 15,-3 4 0-15,3-2 0 0,0 3 0 16,0 0 0-16,0 0 0 0,0 5 0 0,0 0-9 0,0 0 9 0,0 0-12 15,0 0 12-15,0 0-13 0,0 0 5 0,3 7 8 16,3-1 0-16,0-1 0 0,0 3 0 0,-3 0 0 16,3 0 0-16,3-3 0 0,-3 3 0 0,3-3 12 15,0 1-4-15,0-1-8 0,0-2 12 0,-1-1-4 16,1-4-8-16,3-1 0 0,-3 0 9 0,3-5-9 16,0-2 0-16,-3-1-12 0,0-5 2 0,3-5-977 15</inkml:trace>
  <inkml:trace contextRef="#ctx0" brushRef="#br0" timeOffset="117037.8555">4785 7861 1490 0,'0'0'32'0,"0"0"8"0,-6-3 0 0,3-2 3 0,0 0-35 0,3 5-8 0,0 0 0 0,0 0 0 15,0 0 33-15,0 0 5 0,0 0 1 0,3 5 0 16,0 5-21-16,3 1-4 0,0 2-1 0,3 3 0 16,3 0 10-16,0 5 1 0,-3 0 1 0,9 8 0 0,0 3 4 0,-3 3 1 15,2-1 0-15,-2 0 0 0,-3 3-10 16,0-2-1-16,0 2-1 0,-6-3 0 15,3-2 2-15,-3-3 1 0,3-2 0 0,-3-1 0 16,0 0 0-16,0-2 0 0,-3-3 0 0,3-5 0 0,-3 0-12 16,0-3-9-16,0-2 12 0,-3-3-12 15,6 0-19-15,-6-3-10 0,0 0-3 0,0-2 0 16,2-6-69-16,-2 1-15 0,0-1-2 0</inkml:trace>
  <inkml:trace contextRef="#ctx0" brushRef="#br0" timeOffset="118149.8096">5009 8046 1713 0,'0'16'37'0,"-3"-13"8"0,3-1 2 0,-3-2 2 0,-3 5-39 0,3-2-10 0,-3 0 0 0,3-1 0 16,0 4 54-16,-3-1 9 0,3 3 1 0,-3-3 1 16,3 3-29-16,-3 0-5 0,3 5-2 0,0-2 0 15,3-1 3-15,-3 4 0 0,3-1 0 0,0-2 0 16,3 2-9-16,0 3-2 0,0-3 0 0,3 3 0 15,-3-3-21-15,3-2 8 0,0-1-8 0,3-2 0 16,-3 3 0-16,3-1 0 0,0-2 0 0,3 0 0 16,-4-5 0-16,1 2 0 0,3-2 0 0,0-1 0 15,0-2 0-15,0-2 0 0,0-1-9 0,0 0 9 16,0-2 0-16,-3 0 0 0,0 0 0 0,0-1 0 16,-1-2 0-16,1 3 0 0,0 0 0 0,-3-1 0 15,-3 1 10-15,-3 5-10 0,3-8 12 0,-3 8-12 16,0 0 20-16,0 0-2 0,3-8-1 0,0 0 0 15,-6 0 7-15,3 0 0 0,-3 0 1 0,3 1 0 0,0-4-17 0,-3 3-8 16,0-3 8-16,0-2-8 0,3 3 11 0,-3-4-3 16,3-1-8-16,-3 1 12 0,-3-2 1 0,6 1 0 15,0 1 0-15,0-2 0 0,-3 3-13 0,3 0 0 16,0 2 0-16,0 1-10 0,0-1 10 0,3 6 0 16,-3-3 0-16,3 3-8 0,-3 5 8 0,0 0-8 15,6-6 8-15,-6 6-8 0,3 0 8 0,-3 0 0 16,9 6-9-16,-3-1 9 0,3 3 0 0,0 3 0 0,-3-4 0 15,0 7 0-15,0-1 0 0,3 0 0 16,-3 0 0-16,3 3 0 0,-3 0 0 0,3 0 0 16,-3 0 9-16,-1-6-9 0,4 1 0 0,0 0 0 0,-3-3 0 0,3-3 0 31,0 0-36-31,0-2-1 0,-9-3-1 0,12 0 0 16,0-3-35-16,0 1-7 0,-6-4-2 0,0-2 0 15,0-2-16-15,0-4-3 0,3-1-1 0,-6-1 0 16,-1-3 11-16,1 1 3 0,0-1 0 0,-6 3 0 15,3 0 12-15,-3 1 4 0,1-1 0 0,-1 2 0 0,-3 4 40 0,0-1 9 0,0-2 2 0,0 5 0 16,3 3 67-16,-6-3 14 0,3 3 2 0,-3 2 1 16,9 3 18-16,-6 0 4 0,0 3 1 0,-3-1 0 15,3 4-27-15,6-6-6 0,0 7-1 0,0 4 0 16,-3 0-20-16,9-1-4 0,-3 3 0 0,3 1-1 16,0-1 5-16,3 3 2 0,0-3 0 0,0 0 0 15,3-2-22-15,-3-1-12 0,0-2 12 0,-3-2-12 16,5-1 10-16,-2 0-10 0,-9-5 8 0,9 0-8 15,-3-2 17-15,3-1-1 0,-3 3-1 0,-6 0 0 16,3-11 32-16,0 3 6 0,-3-2 2 0,0-1 0 16,-3 1-16-16,0-4-3 0,0 4-1 0,0-3 0 0,-3-1-17 0,3 4-3 15,-6-1-1-15,6-2 0 0,0 0-3 0,-3 0-1 16,0-1 0-16,0 4 0 0,4-4-10 0,-1 4 10 16,0-1-10-16,3-2 10 0,0 2-10 0,0 1 0 15,0 5 0-15,-3-3 0 0,3 2 0 0,3 1-11 16,0 0 3-16,-3 5 0 0,0 0-8 0,0 0 0 15,8 2-1-15,1 1 0 0,0 5 5 0,0 0 2 16,-6 0 0-16,6 2 0 0,-3 1 10 0,0 2-8 0,-3-2 8 0,3-1-8 16,0 1 8-16,-3 0 0 0,0-1 0 0,0-2 0 15,3 3 0-15,-3-6 0 0,3 3 0 0,-6-8 0 16,0 0 0-16,3 5 0 0,-3-5 0 0,9 0-8 16,-3 0 8-16,-6 0 0 0,0 0 0 0,6 0 0 15,0-2 0-15,-6 2 0 0,0 0 0 0,5-3 0 16,-2-2 0-16,-3 5 0 0,0 0 0 0,0 0 0 15,6-3 0-15,-6 3 0 0,6 3 0 0,-6-3 0 16,6 2-8-16,0 1 8 0,6 2-8 0,-3 1 8 16,0-4 0-16,0 1-10 0,-3-1 10 0,3-2 0 15,3 0-8-15,-3 3 8 0,0-6 0 0,0 1 0 16,-1-3-10-16,-2-1 10 0,0-2-8 0,3 0 8 16,-6-2 0-16,0-3 0 0,0-3 12 0,-3 0-4 15,3-3 4-15,-3 3 0 0,0-2 1 0,-3-3 0 16,-3 0 18-16,3 2 3 0,0 3 1 0,-3 0 0 15,0-2-3-15,-3 2 0 0,4 3 0 0,-4-1 0 16,0 4-20-16,-3-1-12 0,3 3 12 0,-3-2-12 0,6 2 0 16,-6 0 0-16,3 3-15 0,0-1 5 15,3 1-107-15,3 0-22 0,-3-1-4 0</inkml:trace>
  <inkml:trace contextRef="#ctx0" brushRef="#br0" timeOffset="119597.6604">6149 6882 1576 0,'0'0'35'0,"0"0"7"0,-3 2 2 0,0 1 0 0,0 2-36 0,0 1-8 0,0 2 0 0,3 2 0 15,0 3 32-15,3 3 5 0,0 5 1 0,6 3 0 16,-3 0 1-16,0 3 0 0,0-1 0 0,2 3 0 16,1-2-1-16,0-1 0 0,-3 3 0 0,0-2 0 15,3-1-22-15,-3 1-4 0,3-4 0 0,-3-1-1 16,0-1-11-16,0-5 0 0,3-1 0 0,-3-1 0 16,-3-4-21-1,3-2-7-15,-6-8 0 0,3 5-1 0,0 1-117 16,0-1-23-16,-3-5-5 0</inkml:trace>
  <inkml:trace contextRef="#ctx0" brushRef="#br0" timeOffset="119900.4736">5887 7070 1591 0,'0'5'35'0,"-6"-5"7"0,3-5 2 0,-3-1 0 0,0-2-35 0,3-2-9 15,0-1 0-15,0 1 0 0,3-4 34 0,0-1 5 16,3-1 1-16,3 0 0 0,-3 0 2 0,6 0 1 15,0 0 0-15,3 0 0 0,3 6-5 0,-1-1-1 16,4 6 0-16,3-3 0 0,0 3-25 0,0 2-4 16,3 0-8-16,-1 1 11 0,1 4-11 0,3-2 0 15,0 6 0-15,-3 2 8 0,-1 0-8 0,1 2 10 16,0-2-10-16,-3 3 10 0,-3 2-2 0,0 3 0 0,-1 0 0 0,-2 5 0 16,-3-3 15-16,0 3 2 0,-6 1 1 0,0 1 0 15,3 4 5-15,-6-1 1 0,0 6 0 0,0-3 0 16,-3 0-3-16,0 0 0 0,0 1 0 0,-3-4 0 15,0 0-13-15,0 1-4 0,3-6 0 0,-3 0 0 16,0-5-12-16,3 0 0 0,0-3 0 0,-3-2 0 31,3-1-52-31,-3-2-3 0,3-8-1 0,0 0-634 0,0 0-127 0</inkml:trace>
  <inkml:trace contextRef="#ctx0" brushRef="#br0" timeOffset="120071.9204">6503 7001 1969 0,'3'16'43'0,"-3"-8"9"0,3 0 1 0,0 2 3 0,3 6-44 0,-3 0-12 16,3 2 0-16,-3 4 0 0,3-4 52 0,-3 3 8 16,3 6 1-16,-1-1 1 0,-2 1-46 0,3-3-16 15,0-3 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54:48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15028 14303 831 0,'0'0'18'0,"0"0"4"0,0 0 1 0,0 0 1 0,0 0-24 0,0 0 0 0,0 0 0 0,0 0 0 16,0 0 16-16,0 0 0 0,0 0-1 0,0 0 0 15,0 0 0-15,0 0 0 0,0 0 0 0,0 0 0 16,0 0 41-16,-3-5 9 0,3 5 2 0,0-5 0 0,0 5 15 0,0-5 3 16,-3-1 1-16,0 1 0 0,3 0-22 0,-3-3-5 15,0 2-1-15,0 1 0 0,3 0-22 0,-3 0-4 16,-3-3 0-16,0 2-1 0,0-2-6 0,0 3-1 15,-3-3 0-15,0 0 0 0,0 3 8 0,0 0 0 16,-3-1 1-16,1 4 0 0,2-1-1 0,-3 3-1 16,-3 0 0-16,6 3 0 0,-3-1-7 0,3 4-2 15,0-1 0-15,0 3 0 0,0 0-22 0,3 0 0 16,0 2 0-16,0 1 8 0,3-3-8 0,0 2 0 0,0 4-11 16,3-1 11-16,0 0-9 0,0 3 9 15,3-3-8-15,0 3 8 0,0 0-9 0,3 0 9 0,0-3-10 16,0 3 10-16,0 0-9 0,3 0 9 15,0-3-8-15,3-3 8 0,-3 4 0 0,3-6 0 16,3 0 0-16,-3-3-8 0,3 0 8 0,-1-2-8 0,-2-6 8 0,6 1-8 16,-3-4 8-16,0-2 0 0,0 0 0 0,0-5 0 15,0 0 0-15,-4-3 0 0,4 0 0 0,-3 0 8 16,-3-2 1-16,3 2 1 0,-3-3 0 0,-3 3 0 16,0 1 0-16,-3-4 0 0,3 3 0 0,-6 0 0 15,0 0 1-15,0-2 0 0,-3-1 0 0,0 1 0 16,-3-1 4-16,0 4 1 0,-3-4 0 0,0 3 0 15,0-2 0-15,-3 4 1 0,-3-2 0 0,4 3 0 16,-4 0-1-16,3 2 0 0,-3 1 0 0,0 2 0 16,3 3-8-16,0-1-8 0,0 4 12 0,3 2-12 15,0 2 12-15,0 4-4 0,1 2 0 0,2 0-8 16,0 2 0-16,0 6 0 0,3 0 0 0,0 2 0 0,0 4 0 16,0 1-11-16,3 1 11 0,0 0-10 0,3 0 10 0,0 0-8 15,0-1 8-15,0-1-8 0,3 1 8 0,3-1 0 16,-1-1 0-16,4 3 0 0,0-3-8 0,3 0 8 15,3-3-8-15,0 1 8 0,3-6 0 16,0 0-10-16,2-5 10 0,1-2 0 0,-3-1-9 0,3-5 9 16,0-3 0-16,-1-2-9 0,-2 0 9 0,-3-6 0 15,-3 0 0-15,3-4 0 0,-6-1 0 0,0-3 8 16,0-2-8-16,-3 3 11 0,-1-4 2 0,1 1 1 16,-3 0 0-16,0 0 0 0,-3-3-1 0,0 0 0 15,-6 0 0-15,0 1 0 0,0-1 0 0,-6 0 0 0,3 3 0 16,-5 0 0-16,-1-3 3 0,-3 3 1 0,-3-3 0 15,-6 5 0-15,0 1-6 0,-3 2-2 0,-2 3 0 0,-1-1 0 16,0 4 3-16,0 2 0 0,1 3 0 0,2 2 0 16,0 3 1-16,3 3 1 0,0 2 0 0,4 0 0 15,2 3-2-15,0 5-1 0,3-2 0 0,-3 5 0 16,6 0-11-16,-3 2 10 0,3 1-10 0,1-1 10 16,2 3-10-16,0 3 0 0,6-3 0 0,0 3 0 15,3 3-13-15,3-3 5 0,3-1 8 0,0 1-13 16,3-3 13-16,-1 1-12 0,1-4 12 0,0 3-12 15,3-5 12-15,0 3 0 0,0-4-10 0,6 1 10 16,-3-5 0-16,0 0 0 0,3-4 0 0,-1-1 0 16,1-1-13-16,3-5 5 0,-3-3 8 0,0 1-13 15,0-6 13-15,0 0 0 0,-4-3 0 0,4 1 0 16,-3-4 0-16,-3 1 0 0,0-3 0 0,0 0 0 0,-3 1 12 0,0 1-12 16,0-1 12-16,-6-1-12 0,0-3 11 15,-3 1-11-15,0-1 10 0,-6 1-10 0,3-1 10 0,-6 1-10 16,0 2 10-16,-3 0-10 0,-3 0 12 0,-3 3-3 15,0-3-1-15,-2 5 0 0,-1-2-8 0,-3 2 8 16,3 6-8-16,-3-3 8 0,3 6-8 0,4 2 0 16,2 2 9-16,-3 6-9 0,6 3 0 0,0-1 0 15,0 6 0-15,6 3 8 0,-3 2-8 0,6 3 0 16,0-1 0-16,3 4 0 0,0-3 0 0,3 0 0 16,0-1-8-16,3 4 8 0,0-3 0 0,3 2-10 15,0 1 10-15,0-6 0 0,0 3 0 0,3-6-8 0,0 1 8 16,0-6 0-16,-1-3 0 0,1-2 0 15,0-2-8-15,0-4 8 0,0-2 0 0,0-2 0 16,0-6 0-16,0 0 0 0,-3-3 0 0,0 1 0 16,-3-1 12-16,3-2-3 0,-4 0 1 0,-2 2 0 0,0 0 0 0,0 1 0 15,0 2-10-15,-3 0 10 0,0 0-10 0,0 0 10 32,0 0-39-32,0 3-8 0,0-3-2 0,0 3-789 0,0-3-157 0</inkml:trace>
  <inkml:trace contextRef="#ctx0" brushRef="#br0" timeOffset="609.6203">14986 14915 1443 0,'-6'-22'32'0,"6"14"6"0,0-5 2 0,-3 0 0 0,3 0-32 0,0-3-8 0,0 0 0 0,-3 3 0 16,3-3 60-16,0 5 11 0,-3-2 1 0,0 5 1 15,0-2-6-15,3 2-2 0,-6 2 0 0,3 4 0 16,0-4 7-16,-3 4 2 0,-3 2 0 0,3 2 0 16,1 4-26-16,-4-1-4 0,0 6-2 0,0 2 0 15,-3 0-34-15,3 8-8 0,-3 3 0 0,0 5 0 16,0 3 0-16,0 2 0 0,0 1 0 0,-3 2 0 15,1 0 0-15,-1 0 0 0,-3 0 0 0,3-3 0 16,0 1 0-16,0-1 0 0,3 3 0 0,0 0 0 16,3-2 0-16,1-4 0 0,2 1 0 0,3-3 0 15,3-2-11-15,0-4 11 0,0 1-8 0,6-3 8 16,0-5-9-16,2 0 9 0,1-3-10 0,3 1 10 16,3-6-13-16,3-1 3 0,-3 1 1 0,3-2 0 15,-3-1 9-15,0 0-13 0,-4 3 5 0,1-3 8 0,0 3-9 16,-3 0 9-16,-3 3 0 0,0 0 0 0,0 2 0 0,-3 3 0 15,0 0 0-15,-3 2 0 0,-3 1 17 0,3 4-2 16,0-1-1-16,-3-1 0 0,0 0 14 0,0 0 2 16,0 0 1-16,3-2 0 0,-3 2-21 0,3-8-10 15,0 3 10-15,3-3-10 16,-3-2-80-16,6-1-21 0,0-2-5 0</inkml:trace>
  <inkml:trace contextRef="#ctx0" brushRef="#br0" timeOffset="2195.6611">14760 16875 1123 0,'0'0'24'0,"0"0"6"0,0 0 1 0,-3 11 1 0,0-3-32 0,3 0 0 15,0 2 0-15,3 1 0 0,3 2 17 0,-3 3-2 16,6-3-1-16,-3 6 0 0,0-4 34 0,3 4 8 16,-3 0 0-16,-1-4 1 0,1 4-3 0,-3 2-1 15,3-2 0-15,-3 4 0 0,0-7 7 0,0 3 2 16,0-6 0-16,0 0 0 0,0-2-25 0,0 2-5 15,-3-5 0-15,3 0-1 0,-3-8 6 0,0 0 2 16,0 0 0-16,0 0 0 0,0 0 3 0,0 0 1 16,-3 0 0-16,0-3 0 0,0-2-18 0,0 0-3 15,-3-3-1-15,3-5 0 0,0-1-11 0,0 1-2 16,0 0-8-16,0-3 12 0,-3-5-12 0,3 0 0 16,1-3 8-16,-4 3-8 0,6 0 0 0,-3-3 0 15,3 5 8-15,0-2-8 0,3 3 0 0,-3 4 0 16,3-2 0-16,0 3 0 0,-1 0 0 0,4 0 0 0,-3-1-8 15,3 4 8-15,0-1 0 0,-3 3-8 0,3 0 8 0,-3 3 0 16,3-3-11-16,-3 3 11 0,-3 5-10 0,0 0 10 16,0 0 0-16,0 0 0 0,0 0 0 0,0 0 0 15,0 0 0-15,0 0 0 0,0 0 0 16,9 8 0-16,-6 2 0 0,0-2 0 16,0 0 0-1,0 3 0-15,-3 2 0 0,0 6-9 16,0-1 9-16,0-2 0 0,3 5 0 0,0-2 0 0,0 5 0 0,3-3 0 15,0 3-10-15,3-3 10 0,-3 0-12 0,3-3 12 0,0-4 0 16,0-1-8-16,5 0 8 0,1-2 0 0,-3-3-8 0,3-3 8 0,-3-2-12 16,3-3 12-16,-3 5-9 0,0-5 9 0,0-5 0 0,-3 2-9 15,2-8 9-15,-2 3 0 0,0-10 0 0,-3 5 8 0,0-6 2 16,-3-2 1-16,-3 2 0 0,0 4 0 0,0-4 6 16,0 0 2-16,-3 1 0 0,-6 2 0 0,3 3 1 0,0 0 1 15,-3-1 0-15,0 4 0 0,-2-3-5 0,-1 7 0 16,0-2-1-16,3 0 0 0,0 0-15 0,-3 3 0 15,0-5 0-15,3 4 0 16,3-2-40-16,-3 0-10 0,3-5-2 0,-3 3-644 16,3-6-128-16</inkml:trace>
  <inkml:trace contextRef="#ctx0" brushRef="#br0" timeOffset="2608.1923">15055 16145 1346 0,'3'18'29'0,"-1"-4"7"0,4 4 0 0,3 3 3 0,0 6-31 0,3 5-8 0,-3-1 0 0,3 1 0 16,3 2 56-16,-3 3 9 0,0 1 3 0,0-1 0 15,0 2-9-15,-1 1-2 0,1 2 0 0,-3-2 0 16,3 0-23-16,-3-6-5 0,0 6-1 0,-3-9 0 16,0 1-17-16,3-5-11 0,-3-4 12 0,0-1-12 15,-3-1 15-15,3-3-4 0,-3-4-1 0,0-1 0 16,0 0 15-16,3-5 3 0,-6-3 1 0,0-5 0 15,0 0-4-15,0 0-1 0,0 0 0 0,6-2 0 16,0-4-4-16,-4 1-2 0,4-3 0 0,-3 3 0 16,0-8-10-16,0 2-8 0,0-2 12 0,0 0-12 0,0-1 8 0,0-2-8 15,3 3 0-15,0 3 0 0,-3 2 0 0,3 0 0 16,3 2 0-16,-3 1 0 0,3 3-10 0,0 2 10 16,0-3-10-16,0 3 10 0,3 3 0 0,-3-1-9 15,-9-2 9-15,0 0 0 0,8 8 0 0,-2-3 0 16,-3 9 0-16,0-4 0 0,-6-2 15 0,0 5-2 15,0-2 0-15,0 0 0 0,1 2 7 0,-1 0 0 16,-3 0 1-16,0-2 0 0,0 2-5 0,0 0-2 16,0 0 0-16,3-2 0 0,-3-3-14 0,3 0 0 15,0-3 0-15,0 1-10 16,0-4-110-16,3-2-21 0,0 0-5 0</inkml:trace>
  <inkml:trace contextRef="#ctx0" brushRef="#br0" timeOffset="2912.5664">15447 16730 1538 0,'-3'13'44'0,"3"-13"8"0,0 8-41 0,0 0-11 0,0 2 0 0,6 4 0 16,-3-1 42-16,0 0 6 0,3 0 2 0,-3 3 0 15,6-3 4-15,0 3 1 0,-3 0 0 0,3 0 0 16,3 0-25-16,0-3-5 0,0 0-1 0,0-2 0 15,0-3-24-15,2-3 8 0,-2 3-8 0,0-8 0 16,-3 0 0-16,3 5 8 0,-3-5-8 0,0 0 0 16,-3-5 36-16,0 0 1 0,0 2 1 0,-3-7 0 0,-3 4 19 0,0-2 4 15,0-5 1-15,-3 5 0 0,0 0-18 0,0-2-4 16,-3 2-1-16,0 0 0 0,0-3-17 0,3 3-3 16,-3-2-1-16,-3 4 0 0,3-2-18 15,0 3-12-15,3-3 1 0,-3 3 1 16,0-3-50-16,3 0-9 0,-3-3-3 0,3 3-963 15</inkml:trace>
  <inkml:trace contextRef="#ctx0" brushRef="#br0" timeOffset="3132.1502">15635 16214 1371 0,'0'0'30'0,"0"0"6"0,0 0 2 0,6 8 1 0,0 0-31 0,3 2-8 0,0 3 0 0,0 3 0 15,-3 0 35-15,3 0 5 0,2 3 2 0,-2 2 0 16,3 5 7-16,-3-2 2 0,3 2 0 0,0 1 0 16,0-1-13-16,0 1-2 0,0-1-1 0,0 6 0 15,0 0-17-15,-1-3-3 0,1 3-1 0,-3-3 0 16,3-3-14-16,0 1 0 0,-3-1 8 0,3-5-8 16,-3 0-35-16,0-2-9 0,3-6-3 15</inkml:trace>
  <inkml:trace contextRef="#ctx0" brushRef="#br0" timeOffset="3303.6068">15605 16732 1967 0,'0'0'56'0,"3"-5"12"0,3-3-55 16,0 0-13-16,3-10 0 0,6 4 0 0,0-7 37 0,0 3 5 15,5-1 1-15,-2-2 0 0,0 2-21 0,3 1-4 16,0 5-1-16,-3-3 0 0,3 0-17 0,-1 3-12 15,1 2 1-15,-3 1-918 16</inkml:trace>
  <inkml:trace contextRef="#ctx0" brushRef="#br0" timeOffset="4008.4831">15694 17534 1825 0,'0'0'40'0,"0"0"8"0,0 0 1 0,0 0 3 0,0 0-41 0,0 0-11 0,0 0 0 0,3 8 0 16,3-3 0-16,0 8-11 0,0 1 3 0,3-1 0 15,0 5 19-15,0-2 4 0,0 3 1 0,0-1 0 16,3 6-2-16,-3-3 0 0,-3 0 0 0,3 6 0 16,0-3 0-16,-3-3 0 0,0 3 0 0,-1-3 0 15,1-3-5-15,-3-4-1 0,0-6 0 0,0 5 0 16,0 0-8-16,3-2 0 0,-6-3-12 0</inkml:trace>
  <inkml:trace contextRef="#ctx0" brushRef="#br0" timeOffset="4096.7788">15689 17547 992 0,'0'0'28'0,"0"0"7"0,0 0-35 15,0 0 0-15,0 0 0 0</inkml:trace>
  <inkml:trace contextRef="#ctx0" brushRef="#br0" timeOffset="4369.4486">15834 17547 1616 0,'0'0'36'0,"-3"5"7"0,-3 3 1 0,3 0 1 0,-2-2-36 0,5 7-9 0,-3-5 0 0,3-3 0 16,3 8 0-16,2-5 12 0,1-2-12 0,-3 4 12 16,6-2-20-16,0-3-4 0,0 3-1 0,3-2 0 15,3-4 1-15,0 9 0 0,-3-6 0 0,3-2 0 16,0 2 12-16,-4 3-11 0,-2-3 11 0,3 1-10 15,-3-4 10-15,-3 9 0 0,3-3 10 0,-6 5-10 16,0-8 60-16,0 3 5 0,-3 0 2 0,-3-3 0 16,0 9 10-16,0-4 3 0,-3-2 0 0,3 0 0 15,-3 3-35-15,3-3-6 0,-3 0-2 0,3 2 0 16,0-2-37-16,0-3 0 0,-3 3 0 0,6-8-652 16,0 0-132-16</inkml:trace>
  <inkml:trace contextRef="#ctx0" brushRef="#br0" timeOffset="5750.1116">16266 16955 1205 0,'0'0'34'0,"0"0"8"0,0 0-34 0,6 5-8 0,3 3 0 0,-3-3 0 16,0 6 10-16,3-1 0 0,0 3 0 0,3 6 0 15,-1 5 18-15,4-3 3 0,0 11 1 0,-3-6 0 16,3 1 17-16,0 7 4 0,-3-2 1 0,3-1 0 16,-3 4-11-16,-3-3-3 0,-1-1 0 0,1 4 0 15,0-3 2-15,-3-1 0 0,0 4 0 0,0-4 0 16,-3-4-6-16,0-3-2 0,3-3 0 0,-3 0 0 15,-3-5-4-15,3-3-1 0,0-5 0 0,0 5 0 16,0-7-5-16,-3-6 0 0,0 0-1 0,0 0 0 16,0 0-3-16,0 0 0 0,0 0 0 0,3-11 0 15,0 3-3-15,3-5-1 0,-6 0 0 0,0-6 0 16,0 3-16-16,0-2 0 0,0-1 8 0,0 1-8 16,3 4 0-16,-3 1 0 0,0 0 0 0,0 0 0 0,0 0 0 15,0-1 0-15,0 1 0 0,0 5 0 0,0-2 0 0,0 2 0 16,0 2 0-16,0 6 0 0,0 0 0 0,0 0 0 15,0 0 0-15,0 0 0 0,9 6-11 0,0 2 11 16,0-3-12-16,0 3 12 0,-3 5-9 0,2-2 9 16,4-3 0-16,0 5-9 0,-3-5 9 0,3 2-8 15,0-4 8-15,3-4-8 0,-3 3-3 0,0 1 0 16,0-4 0-16,2-2 0 0,1-2-8 0,0-4-1 16,-6 1-1-16,3 0 0 0,3-3 9 0,-3-5 3 15,-9 5 0-15,3-3 0 0,3-2 9 0,-6 0 0 16,6 0 0-16,-6-3-8 0,-6 2 8 0,3-1-8 15,3 1 8-15,-3 1-8 0,-9 0 8 0,3 5-8 0,3-5 8 0,0 5-8 16,-3-3 8-16,0 9 0 0,-3-9 0 0,0 8 0 16,3-2 12-16,-3 0-1 0,-6 5-1 0,6 0 0 15,6-6 6-15,-6 6 0 0,0 0 1 0,4 6 0 16,-1-6-6-16,3 5-2 0,3-2 0 0,-3 2 0 16,0 3-9-16,0-3 0 0,9 6-10 0,-3-3 10 15,-3 0-9-15,3 5 9 0,3-3-8 0,-4-2 8 16,7 6 0-16,-6-6-8 0,0 2 8 0,3-2 0 15,6-3 0-15,-12-5 0 0,0 8 0 0,0-8 0 16,9 6 0-16,0 2 9 0,-9-8 0 0,0 0 0 16,3 0 3-16,-3 0 1 0,0 0 0 0,3 5 0 15,-6-3 2-15,3-2 0 0,0 0 0 0,9 3 0 16,-9-3-15-16,0 0 11 0,0 0-11 0,12 3 10 16,0 2-10-16,-12-5 0 0,0 0 0 0,6 5 8 15,6-2-8-15,-12-3 0 0,0 0 0 0,0 0 0 16,0 0 0-16,9 5 0 0,0 1 0 0,-9-6 0 0,0 0 0 0,5 2 0 15,4 4 0-15,-9-6 0 0,0 0 0 0,0 0 0 16,0 0 0-16,12 5 0 0,0-3 0 0,-3 4 0 16,-9-6 0-16,9 5 0 0,3 0 0 0,-3-2 0 15,-9-3 0-15,9 0 0 0,0 5 0 0,-3-5 0 16,-6 0 0-16,0 0 0 0,0 0 0 0,12 0 0 16,-3 0 0-16,-9 0 0 0,6-5 0 0,-1 2 0 15,4-2 0-15,-3 0 8 0,-3-3-8 0,0-3 0 16,0 3 9-16,0 0-9 0,3-2 0 0,-3-3 8 15,-6 7-8-15,3-4 0 0,3-1 0 0,-3 3 8 0,-3-2-8 0,0 2 0 16,3-6 0-16,-3 9 0 0,-3-8 0 0,3 8 8 16,-3-3-8-16,3 0 0 0,0 0 0 0,0-3 8 15,-5 6-8-15,5-3 0 0,3 3 0 0,0-3 0 16,-3 2 0-16,3 6 0 0,0-8 0 0,0 3 0 16,6-3 0-16,-6 3 0 0,-3 0 0 0,3-3-8 15,6 2 8-15,-4-1-8 0,-2 4 8 0,0 3-8 16,0-5 8-16,6-1 0 0,-3 4-9 0,-3 2 9 15,0 0 0-15,0 0-11 0,0 0 11 0,0 0-8 16,0 0 8-16,3 2-8 0,0 6 8 0,3-2-8 16,0 1 8-16,0-1 0 0,-3 4 0 0,0-2 0 15,9 0 0-15,-6-3-8 0,-3 3 8 0,3 3 0 16,0-6 0-16,3 3 0 0,0 0 0 0,-3 0 0 16,0-3 0-16,3 3-8 0,3-2 8 0,-4 2 0 15,-2-3 0-15,6 0 0 0,6 0 0 0,0-2 0 0,-3-3 0 16,0 5 0-16,-3-5-11 0,3-5 11 0,8 5 0 0,-5 0-9 15,-6-3 9-15,3-2 0 0,6 0 0 0,-6 2-8 16,-6-2 8-16,3-3 0 0,-3-3-10 0,-1 3 10 16,1-2-12-16,-3-1 12 0,-3-5-12 0,3 1 4 15,0 1 8-15,0-2-13 16,-3 1 1-16,-3-7 1 0,-3-1 0 0,0 1 0 0,0-1-5 0,-3 9 0 16,-6-4-1-16,0 2 0 0,7 0 17 0,-4 6 0 15,-9-1 0-15,3 6 9 0,3 2 7 0,0-2 2 16,-3 5 0-16,0 5 0 0,3-2 10 0,3 2 1 15,3 6 1-15,-2 2 0 0,-4 0-17 0,9 3-3 0,9 2-1 0,6 1 0 16,-4 2-9-16,4-2 0 0,3-6 0 0,3 5 0 16,3-2 0-16,-3 0-11 0,3-5 11 0,-1-1-8 15,1-2 8-15,0-3 0 0,3 1-9 0,0-4 9 16,3-2-22-16,-1 0 0 0,-2-2 0 0,0-4-628 16,-3 1-126-16</inkml:trace>
  <inkml:trace contextRef="#ctx0" brushRef="#br0" timeOffset="53459.8073">10176 9697 873 0,'0'0'24'0,"0"0"7"0,0 0-31 0,0 0 0 16,-3-5 0-16,3 5 0 0,0 0 59 0,0 0 5 16,0 0 2-16,0-3 0 0,0 3 1 0,0-3 0 15,0-2 0-15,0 0 0 0,0 0-9 0,0-1-2 16,0 1 0-16,0 0 0 0,0 5-12 0,0-3-2 0,-3-2-1 16,3-1 0-16,-3 4-5 0,3-4 0 15,0 6-1-15,0 0 0 0,0-2 1 0,0-3 0 16,0 5 0-16,0-6 0 0,3 4 3 0,-3 2 1 0,0 0 0 0,0 0 0 15,0 0-21-15,0 0-4 0,-3-3-1 0,3 3 0 16,0 0-3-16,0 0-1 0,0 0 0 0,0 0 0 16,0 0-2-16,6 3 0 0,-6-3 0 0,0 0 0 15,9 5 0-15,-3 0-8 0,3 0 12 0,-3 1-4 16,3 2-8-16,-3-3 12 0,3 6-12 0,-1-3 12 16,1 2-12-16,0-2 0 0,3 3 9 0,-3-3-9 15,3 2 8-15,-3 3-8 0,3-2 8 0,-3-3-8 16,0 5 10-16,0 0-2 0,3-2-8 0,0 2 12 15,-4-2-12-15,4 2 9 0,3 0-9 0,0 0 8 16,-3 3-8-16,3-2 10 0,-3 1-10 0,3-1 10 16,0 2-2-16,-1-1-8 0,1-1 12 0,0 2-4 15,0-1-8-15,0 1 10 0,0-3-10 0,-3 3 10 0,3 0-2 0,-3 0 0 16,2 0 0-16,-2-3 0 0,0 0-8 0,3 1 0 16,0-1 0-16,-3-3-11 0,3 4 11 15,0-4 16-15,0 4-4 0,-1-4-1 0,1 3 5 16,0 1 2-16,3-1 0 0,0 0 0 0,0 3-18 0,0 0-19 15,0 0 4-15,-1 0 1 0,1-3 14 0,0 5 0 16,0 1 0-16,0-1 0 0,0-2 0 0,0 3 0 16,-4-3 0-16,1 2 0 0,3-2 17 0,0 3-3 15,-3-4-1-15,3 4 0 0,-3-3-13 0,3 2 0 16,-1-2 0-16,1 0 0 0,3 5 0 0,-3-5 12 0,-3 0-3 16,6 2-1-16,-1-2-8 0,1 0-11 0,-3 0 3 0,6 0 0 15,-3 0 8-15,3 0 0 0,-4 2 0 0,1 1 8 16,0-3-8-16,0 2 8 0,0 1-8 0,-3-1 8 15,3 1-8-15,-4-1 0 0,4 1 0 0,-3-1 0 16,0 1 0-16,0-1 0 0,3 1 8 0,-1-1-8 16,4 1 0-16,-3-3 0 0,0 2 0 0,0-2-12 15,3 3 12-15,-4-3 0 0,1-1 0 0,3 4 0 16,0-3 0-16,-3 2 0 0,0-2 0 0,-1 3 0 16,1-1 0-16,0 1 0 0,0-1 0 0,-3 1 0 15,3-1 0-15,-4 1 0 0,4-3 0 0,0 2 0 16,-3 1 0-16,3-1 8 0,0-2-8 0,2 0 8 15,-5 0-8-15,3 2 0 0,-3-2 0 0,3 3 0 16,0-3 0-16,0 2 0 0,-1 1 0 0,1-3 0 16,0 0 0-16,0-1 0 0,-3 4 0 0,0-3 0 15,-1 2 0-15,1 1 0 0,3-3 0 0,-3 2 0 0,0-2 0 16,3 3 0-16,0-3 8 0,2 2-8 0,-5-2 0 0,3 0 0 16,0-3 0-16,3 3 0 0,0 0 0 0,-1 0 0 15,1-3 0-15,0 5-8 0,-3-4 8 0,0 1 0 16,-1 1 0-16,1 0 0 0,0 0 0 0,0 0 0 15,-3-3 0-15,0 3 0 0,0-3 0 0,-1 3 0 16,4 0 0-16,-3-3 0 0,0 3 0 0,-3-3 8 16,3 3-8-16,0-2 0 0,-1-1 0 0,-5 0 0 15,0 0 0-15,3 0 0 0,3-2 0 0,0 2 0 16,0-2 0-16,0 2 0 0,2 3 0 0,-2-3 0 16,0 3 0-16,0-3 0 0,-3 0 0 0,3 1 0 15,-3-1 0-15,2 0 0 0,-5-2 0 0,6 2 0 16,-3-2 0-16,0-1 8 0,0 3-8 0,0 1 0 0,3-4 0 15,-4 1 0-15,1 2 0 0,0-2 0 0,0-1 0 0,0 1 0 16,3 2 0-16,-3 0 0 0,0-2 0 0,0 2 0 16,-1 0 0-16,1 0 0 0,0 1 0 0,0-1 0 15,0 0 0-15,0 0 0 0,3-2 0 0,-3 0 8 16,-4 2-8-16,7-3 0 0,-3 4 0 0,0-1 0 16,0 0 0-16,0 0 0 0,-3 1 0 0,6-1 0 15,-6 0 0-15,2 0 0 0,1 0 0 0,0 1 0 16,0-4 0-16,-3 3 0 0,3 1 0 0,0-4 0 15,-3 1 0-15,3 2 0 0,-4-2 0 0,4-1 0 16,0 1 0-16,-3 2 0 0,0-2 0 0,0-1 0 16,0 3 0-16,3-2 0 0,-3 2 0 0,5 1 8 15,-2-1-8-15,3 0 0 0,-3 3 0 0,3 0 0 0,-3 0 0 16,3-6 0-16,-6 3 0 0,2-2 0 0,1 2 0 16,-3 0 0-16,3-2 0 0,0 2 0 0,-3-2 0 15,0 2 0-15,3-5 0 0,-3 3 0 16,0-1 0-16,-1 3 0 0,1-5 0 0,0 3 0 0,3 0 0 0,-3-4 0 15,0 4 0-15,0 0 0 0,-3-3 0 0,3 2 0 16,0 1 0-16,0-1 0 0,-4-2 0 0,4 3 0 16,-3-1 0-16,0-2 0 0,0 6 0 0,3-6 0 15,0 2 0-15,-3 1 0 0,0-1 0 0,3 1 0 16,-3-1 0-16,3 1 0 0,-1 0 0 0,1-1 0 16,0 1 0-16,3 2 0 0,-3-2 0 0,0-1 0 15,0 1 0-15,0-3 0 0,-3 2 0 0,3 1 0 0,-3-1 0 16,-1-2 8-16,1 3-8 0,0 0 0 0,0-1 0 0,0-2 0 15,0 3 0-15,0-3 0 0,0 5 0 0,0-5 0 16,0 2 0-16,-3-2 0 0,6 3 0 0,-3-3 0 16,0 0 0-16,-3 0 0 0,2 2 0 0,-2-2 0 15,3 0 0-15,3 3 0 0,-6-1 0 0,3-2 8 16,3 3-8-16,-3-1 0 0,0 1 0 0,3-3 0 16,0 3 0-16,-3-1 0 0,3 1 0 0,-4-1 0 15,-2 1 0-15,3 2 0 0,6 0 0 0,-3-2 0 16,-3-1 0-16,0 1 0 0,3 0 0 0,-3-1 0 15,0 1 0-15,-3-3 0 0,0 2 0 0,3-2-8 16,-3 0-2-16,0-3 0 0,-1 3 0 0,-2-2 0 16,3-4-94-16,-6-2-20 0,0 0-3 0</inkml:trace>
  <inkml:trace contextRef="#ctx0" brushRef="#br0" timeOffset="54863.5402">15087 14023 1120 0,'0'0'32'0,"0"0"6"0,0-11-30 0,0-5-8 0,0 1 0 0,3-4 0 16,0-2 64-16,0-3 12 0,0 0 3 0,0-2 0 15,0-1-18-15,3-2-3 0,0-2-1 0,0-1 0 16,0-5-13-16,0 8-4 16,0-6 0-16,0 1 0 0,0-6-23 0,3 0-5 0,0 1 0 0,-3-4-1 15,5-4-11-15,1-19 12 0,-3 0-12 0,3 2 12 16,-3 1 12-16,0 4 4 0,0 1 0 0,-3 0 0 15,3 0 10-15,-3-3 2 0,-3-3 1 0,3 3 0 16,-3 1-21-16,3-1-5 0,0 0-1 0,-3 3 0 16,0 2-14-16,0-5 11 0,3-2-11 0,-1-1 10 15,1 9-10-15,-3-1 0 0,3-2 0 0,0 2 8 16,3 1-8-16,0-6 8 0,0 0-8 0,0 0 8 16,3 6-8-16,-3-1 0 0,0 3 0 0,0-2 8 15,0-1-8-15,0 1 0 0,-3-4 0 0,2 4 8 16,1 7-8-16,0 1 0 0,0 2 0 0,0 2 0 0,0 4 0 0,0-1 0 15,0-3 0-15,0 4 0 0,3-6 0 0,0 5 0 16,-3 0 0-16,0 1 0 0,2 4 0 0,-2 1 0 16,0 0 0-16,0 4 0 0,-3 1 8 0,0 3-8 15,0-1 8-15,0 6-8 0,-3 0 23 0,3 3-1 16,-3-1 0-16,0 8 0 0,0-2 4 0,0 3 1 16,3-4 0-16,-3 4 0 0,0-1-8 0,0 1-2 15,0-1 0-15,0 1 0 0,3-1-9 0,-3 0-8 16,-3 3 9-16,3 3-9 0,0-3 24 0,0 3-2 15,-3 0 0-15,3-1 0 0,-3 4-22 0,3-4 0 0,-3 6 0 16,0 0 0-16,0 0 0 0,0 0 14 0,0 0-3 0,0 0-1 16,0 0-10-16,0 0 10 0,0 0-10 0,0 0 10 31,0 0-30-31,0 0-5 0,-6 8-2 0,6-8-705 0,0 0-142 0</inkml:trace>
  <inkml:trace contextRef="#ctx0" brushRef="#br0" timeOffset="55857.1836">14647 13221 867 0,'0'0'19'0,"0"0"4"0,0 0 1 0,0 0 0 0,0 0-24 0,0 0 0 16,0 0 0-16,0 0 0 0,0 0 69 0,0 0 9 0,0 0 2 0,0 0 0 15,0 0 0-15,0 0 0 0,0 0 0 0,3-5 0 16,-3 5-7-16,0-5-1 0,0 5 0 0,0 0 0 16,3-6-14-16,-3 1-3 0,3 0-1 0,-3-1 0 15,3-1-15-15,0 1-3 0,0-2-1 0,3-2 0 16,-3-1-4-16,5-2-1 0,-2-3 0 0,3 0 0 15,0-2-1-15,0 7 0 0,0 0 0 0,3-2 0 16,0-3-2-16,3-2-1 0,-3-1 0 0,0 3 0 16,3-2-9-16,5-3-1 0,1 8-1 0,0-3 0 15,3 2-7-15,-3 1-8 0,0 0 11 0,2 2-11 16,1 3 0-16,3 3 0 0,-3 0 0 0,-3 0 0 16,-4 2 0-16,4-2-9 0,-6-1 9 0,0 4 0 15,0-4 0-15,-3 1 0 0,-12 5 0 0,0 0 0 16,12 0 0-16,-12 0 0 0,0 0 0 0,12-3 0 15,-12 3 0-15,0 0 0 0,0 0 0 0,0 0 0 16,0 0 0-16,0 0 8 0,0 0-8 0,12-2 0 16,-12 2-20-16,0 0-9 15,0 0-2-15,3-5-661 0,2-3-133 0</inkml:trace>
  <inkml:trace contextRef="#ctx0" brushRef="#br0" timeOffset="56406.712">14894 12319 1224 0,'3'16'27'0,"0"-11"5"0,-3-5 2 0,0 0 0 0,3 8-34 0,-3-3 0 0,3 6 0 0,0 2 0 16,-3-2 45-16,0 5 3 0,-3 0 0 0,3 2 0 16,-3-2-20-16,-3 0-3 0,3 0-1 0,-3 2 0 15,3 1 0-15,-3 5 0 0,-3-3 0 0,0 3 0 16,0-1 2-16,0 1 0 0,0 3 0 0,0-6 0 15,0 0 2-15,0-3 1 0,4-2 0 0,-4 0 0 16,0-5 4-16,0 2 1 0,0 3 0 0,0-3 0 16,-3-5-6-16,0 3-2 0,-3-3 0 0,3 2 0 0,0-2 11 0,0-3 3 15,1-5 0-15,-1 0 0 0,3-2-13 0,-3-4-3 16,0-1 0-16,3-4 0 0,0-2-6 0,3 2-2 16,-3-2 0-16,6-3 0 0,-3-5-7 0,0 2-1 15,3 3-8-15,0-5 12 0,3-5-12 0,0 2 11 16,0 3-11-16,3 0 10 0,0 2-10 0,0 6 0 15,0 8 0-15,3-3 0 0,3 0 0 0,-3 2 0 16,0 1 0-16,-6 5-11 0,9-5 11 0,-9 5 0 16,15 5 0-16,0 3 0 0,-3-3-14 0,0 6 2 15,2 2 1-15,-2-2 0 0,3-6 11 0,-3 6 0 16,0 2 0-16,0 0 0 0,3-5 0 0,-3 0 0 16,-12-8 0-16,15 5 0 0,-1 3 0 0,1 0 0 0,-15-8 0 0,15 3 0 15,0-1 0-15,0-4 0 0,-15 2 8 0,15 0-679 16,-3 0-135-16</inkml:trace>
  <inkml:trace contextRef="#ctx0" brushRef="#br0" timeOffset="59784.6478">15209 14084 921 0,'0'0'20'0,"-6"5"4"0,0-5 0 0,-3 3 4 0,4-1-28 0,-1-2 0 0,0 0 0 0,0 0 0 16,6 0 108-16,-6 0 17 0,0 0 3 0,6 0 1 15,-6 0-35-15,6 0-7 0,0 0-2 0,0 0 0 16,-3-2-37-16,3 2-7 0,0 0-1 0,3-6-1 16,-3-2-12-16,6 1-3 0,0-4 0 0,0 0 0 0,6-2-4 0,-4-3-2 15,4 0 0-15,3-2 0 0,0-1-9 16,0 1-1-16,0-3-8 0,3 0 12 0,3-3-12 0,-1 0 9 15,7-3-9-15,0 1 8 16,6-6-8-16,3 0 0 0,5-5 0 0,1 0 8 0,5-5-8 0,-2 0 0 16,0-1 0-16,-1 1 8 0,4 0-8 0,3 2 8 15,-1-2-8-15,7-1 8 0,-1-2-8 0,-2 3 0 16,-3-3 0-16,-1 0-11 0,-2 3 11 0,2-1 0 16,1 6 0-16,3 0 0 0,2 0 0 0,1-2 0 15,-1-4 0-15,-2 1 0 0,-1-6 0 0,4 1 0 0,-1-1 0 16,4 3 0-16,3 0 0 0,-1 3 0 0,1-3 0 0,-4-3 0 15,4-2 9-15,-1-3-9 0,10-3 12 0,-1 4-12 16,-3 1 16-16,-2 4-4 0,-4 4-1 0,1-2 0 16,-1 3-11-16,4-3 12 0,-4 0-12 0,1 0 12 15,-4 0-12-15,-2 0 0 0,-6 3 9 0,2-1-9 16,4 4 0-16,2-1 0 0,1-2 0 0,-4 2 8 16,4-5-8-16,-4 0 8 0,-2-5-8 0,-12 15 8 15,5 1-8-15,4 0 0 0,-3-3 0 0,2-3 0 16,-2 3 0-16,-4-3-8 0,-2-2 8 0,12-11-8 15,-7 3 16-15,-5 5 4 0,-6 5 1 0,-7 0 0 16,1 6-13-16,0-1 0 0,-3 4 0 0,-3 2 0 16,-4 2 19-16,-2 3 1 0,-3 1 0 0,3 1 0 15,0 1-20-15,-6 0 0 0,3 0 0 0,0 0 0 16,-4 0 0-16,1 2 0 0,0 0 0 0,0-2 0 0,3 0 0 0,-3 3-9 16,3-4 1-16,0 4 0 0,0-3 8 0,-1 2 9 15,-2 1-1-15,3 2-8 0,-6 0 8 0,3 3-8 16,0 0 0-16,-3 2 0 0,0 0 0 0,0 1 0 15,0 2 0-15,0 0 0 0,0 0 0 0,-6 0 0 16,0 5 0-16,0-2 0 0,2 0 0 0,-2 0 0 16,0 2 8-16,0-2-8 0,0 2 0 0,-3 3 0 15,6-5 0-15,-6 2 0 0,3 0 0 0,0 1 0 16,3-1 0-16,-3 0 0 0,-3 3 8 0,0 0-8 16,0 0 12-16,0 0-12 0,0 0 0 0,0 0 0 15,0 0-15-15,0 0 5 16,0 0-36-16,0 0-7 0,0 6-2 0,0-6-580 0,0 0-116 15</inkml:trace>
  <inkml:trace contextRef="#ctx0" brushRef="#br0" timeOffset="60710.3029">15453 13078 1062 0,'0'0'23'0,"0"0"5"0,0 0 0 0,0 0 3 0,0 0-31 0,0 0 0 15,0-5 0-15,-3 0 0 0,0 2 45 0,3 3 3 16,0-8 1-16,0 8 0 0,-3-5-17 0,3 5-3 16,0 0-1-16,0 0 0 0,0-3 8 0,0-2 2 15,0 0 0-15,0 2 0 0,3-2-6 0,0-1-2 16,0 1 0-16,0-3 0 0,6 3-12 0,0-3-2 15,-3 3-1-15,6-3 0 0,0 0-3 0,3 0-1 16,-3 3 0-16,6-1 0 0,-1 4-11 0,1-1 0 16,0 3 0-16,3 3 8 0,0-1-8 0,0 1 0 15,0 2 0-15,-1-2 0 0,1 2 0 0,3 0 0 16,-3 1 0-16,0-1 0 0,0 3 0 0,-1 0 0 16,-2 0 0-16,0 0 0 0,0 0 0 0,3 0 0 0,-9 2 0 15,6 1 0-15,-7-1 0 0,4 1 0 0,-3 0 0 16,-3-1 8-16,0 1-8 0,-3-1 0 0,-6-10 0 0,6 8 8 15,0 3-8-15,-3 2 8 0,3-2-8 0,-3-1 8 32,0 3-45-32,-3-2-10 0,0 0-1 0</inkml:trace>
  <inkml:trace contextRef="#ctx0" brushRef="#br0" timeOffset="78495.5737">16061 12824 1346 0,'0'0'29'0,"0"0"7"0,0 0 0 16,0 0 3-16,0 0-31 0,0 0-8 0,0 0 0 0,0 0 0 0,0 0 51 0,0 0 9 16,0 0 1-16,0 0 1 0,0 0 4 0,6-2 1 15,0-4 0-15,-4 1 0 0,1 0-5 0,0 0-1 16,-3-3 0-16,3 0 0 0,-3-6-17 0,0 1-3 16,0 0-1-16,0-6 0 0,3-2-20 0,-3-3-5 15,3-2-1-15,-3-6 0 0,3 1-14 0,0-1 9 16,0-5-9-16,-3 2 8 0,3-2-8 0,0-2 0 15,3 2 0-15,0 2 0 0,3-2 0 0,0 3 8 16,0-1-8-16,0 1 0 0,0 5 0 0,0 0 0 16,0 5 0-16,-3 3 0 0,3 2 0 0,-1 3-11 15,-2 6 11-15,0-1-8 0,3 6 8 0,-3 2-10 0,0 3 10 16,0 3-10-16,0 5 10 0,0 0-12 0,-3 5 12 16,-3 3-12-16,3 2 12 0,-3 1 0 0,0 2 0 15,-3 3 0-15,3 0 0 0,-3 0 0 0,0-3 8 16,0 0-8-16,0-3 0 0,0-2 8 0,-3 3-8 15,3-3 0-15,0-3 8 0,0 0-8 0,0 0 10 16,0-2-10-16,0-3 8 0,0 0-8 0,0-3 0 0,3-5 0 16,0 0 0-16,0 0 0 0,0 0 0 0,0 0 0 15,0 0 0-15,0 0 0 0,3-5-11 0,3 2 11 16,-3-2-18-16,3 0 4 0,0-1 1 0,3 4 0 16,0-1 1-16,0 0 1 0,0 3 0 0,3 0 0 15,-3 0-9-15,3 3-3 0,-3 0 0 0,0 2 0 16,-1-2-1-16,-2 5-1 0,0-1 0 0,0 1 0 15,-3 3 25-15,-3 0-8 0,0 2 8 0,-3 0 0 16,0 0 0-16,-3 0 14 0,0 3-2 0,-2 0 0 0,-1 0 29 0,0 0 6 16,-3 0 1-16,3 2 0 0,-3-4-9 0,3 1-2 15,-3-4 0-15,3 0 0 0,0-1-18 0,3-4-4 16,-3-1-1-16,3-3-701 16,0-2-140-16</inkml:trace>
  <inkml:trace contextRef="#ctx0" brushRef="#br0" timeOffset="81104.1684">1154 11681 1339 0,'0'0'29'0,"0"0"7"0,-3-5 0 0,3-3 2 0,-3 3-30 0,3 0-8 0,0 5 0 0,0 0 0 16,0 0 42-16,0 0 7 0,0 0 2 0,0 0 0 15,0 0-27-15,0 0-6 0,6 5-1 0,0 0 0 16,3 6-6-16,-3 5-2 0,3 2 0 0,-3 6 0 16,3 5-9-16,3 5 0 0,-4 3 0 0,4 3 8 0,-3 2-8 0,0 1 0 15,6 2 0-15,-3 2 8 16,3 4-8-16,-3 2 0 0,3 0 0 0,3-1 0 0,-1-1 0 0,1-1 0 15,3-2 0-15,0-6 0 0,0 0 0 0,-3-2 0 16,2 0 0-16,1-9 0 0,0 1 0 0,-6-8 0 16,0-3 0-16,6-2 8 0,-9-6 0 0,6-3-8 15,-7-4 12-15,4-1-4 0,0-5 0 0,-3-3 0 16,6-2 0-16,-6-3 0 0,0-2 8 0,6-6 0 16,-9-3 1-16,5-2 0 0,1-3 4 0,-9-2 1 15,0-1 0-15,3 1 0 0,-3-1-10 0,-3 1-1 0,0-1-1 0,0 1 0 16,3 0-2-16,-6-1 0 0,-6 3 0 0,3-2 0 15,0 2-8-15,-3 0 12 0,3 3-12 0,-3 0 12 16,-3 2-12-16,3 3 12 0,0 3-12 0,3 3 12 16,-6-1-12-16,4 6 0 0,5 5 0 0,0 0 8 15,0 0-8-15,-3 8 0 0,3 2-12 0,0 4 12 16,0 4-16-16,5 3 5 0,-2 0 1 0,6 3 0 16,-6 3 10-16,3-4-12 0,6 4 12 0,-3-6-12 15,0 0 12-15,6-2-8 0,3-3 8 0,-6-3-8 16,6 0 8-16,-4-5 0 0,1 0 0 0,6-3-8 15,-6-2 8-15,0 2 0 0,6-5 0 0,-6 0-8 16,0-5 8-16,5 2 0 0,-8 1 0 0,6-4-8 16,-6-2-8-16,3-2-2 0,0-1 0 0,-6-5 0 15,0-2-50-15,3-3-11 0,-6 0-1 0,2-3-1 16</inkml:trace>
  <inkml:trace contextRef="#ctx0" brushRef="#br0" timeOffset="81339.7964">1859 11205 1062 0,'3'24'23'0,"3"-8"5"0,-6 5 0 0,9 5 3 0,3 6-31 0,-3 5 0 16,6 0 0-16,0 3 0 0,0 2 44 0,3 3 2 15,-6 0 1-15,5 3 0 0,-2 2-5 0,3 0-1 16,0 3 0-16,-6-5 0 0,6 0-20 0,-9-6-4 15,6-2-1-15,2-6 0 0,-8 0-5 0,0-2-2 0,3 0 0 0,-3 0 0 16,3-3-18-16,-3-3-4 0,0 1-1 0,-3-4-413 16,3-1-82-1</inkml:trace>
  <inkml:trace contextRef="#ctx0" brushRef="#br0" timeOffset="81483.1743">1990 12102 1728 0,'0'0'38'0,"0"-5"8"0,3-1 2 0,3-1 0 0,-3-4-39 0,6 6-9 0,-6-3 0 0,6-3 0 16,3 1 49-16,-3-6 8 0,3-3 2 0,3-2 0 15,0 0-32-15,0-3-7 0,5 0 0 0,1-2-607 16,0-1-121-16</inkml:trace>
  <inkml:trace contextRef="#ctx0" brushRef="#br0" timeOffset="82470.8074">2815 11337 1119 0,'0'6'24'0,"6"7"6"0,-3 5 1 0,6 4 1 0,-3 1-32 0,3 4 0 0,3-1 0 0,-1 1 0 16,-5-1 0-16,3 1 0 0,0-6 0 0,-6 0 0 15,3-2 0-15,-3-1 8 0,0 1 0 0,0-6 1 16,0 3 47-16,-3-6 8 0,-3 1 3 0,3-3 0 16,-3-3 2-16,3-5 1 0,0 0 0 0,0 0 0 15,0 0-10-15,-3-3-1 0,-3-2-1 0,0-3 0 0,0-5-18 16,3 0-3-16,-6-3-1 0,3-3 0 0,1-2-25 0,-1-3-11 15,-3-5 8-15,3-2-8 0,0-1 0 0,3 0 8 16,0-2-8-16,0 2 0 0,0 0 0 0,3 3 8 16,0 3-8-16,3 4 0 0,0 7 0 0,0-1 0 15,0 5 0-15,3 3 0 0,0 3 0 0,3 2 0 16,2 3 0-16,-5 3 0 0,6 0-14 0,0 2 5 16,0 3 1-16,0 2 0 0,-3 1 8 0,3-1 0 15,-3 6 0-15,3-2 0 0,-6 1 0 0,3 1 0 16,0-2 0-16,-1 1 0 0,-2-1 0 0,0-4 8 15,0 1-8-15,0-1 0 0,0-2 0 0,-3 0 8 16,3 0-8-16,0-2 0 0,-3-1 0 0,-3-5 0 16,0 0 0-16,0 0 0 0,0 0 0 0,6-3 8 0,0-2-8 15,0 0 0-15,-3-3 10 0,3-3-2 0,0-2-8 16,-3-3 12-16,3-5-3 0,-3 0-1 0,3-3 0 0,-3 0 0 16,-3 3-8-16,0-3 8 0,3-2-8 0,-3 2 8 15,0 3-8-15,0 2 0 0,0-2 0 0,0 5 8 16,0 0-8-16,0 3 0 0,0 0 0 0,3 5 8 15,0 0-8-15,-3 3 0 0,0 5 9 0,0 0-9 16,0 0 0-16,0 0 0 0,6 5 0 0,2 3 0 16,-5 5-8-16,6 0 8 0,3 0-8 0,0 1 8 15,3 4-8-15,0-2 8 0,0 0-8 0,3-3 8 16,0 0 0-16,2-2 0 0,-5 0 0 0,6-6 0 16,-3 0-8-16,3-2 8 0,-3-6-8 0,-3 1 8 15,2-6 0-15,-2 2-8 0,0-4 8 0,-3-4 0 0,3 1 0 16,-6 0 0-16,0 0 0 0,0-3 0 0,-3-3 0 0,0-2 9 15,0 3-9-15,-3-3 0 0,3-1 10 0,-6-4-10 16,0-1 8-16,0 1-8 0,-3 0 12 0,-3 4-4 16,-3 1 0-16,0 3 0 0,-3 4 0 0,0-1-8 15,0-1 12-15,-3 2-4 0,0 7 4 0,3-1 1 16,0 2 0-16,-2 4 0 0,2 7-13 0,3 0 9 16,0 1-9-16,6 4 8 0,-6 3-8 0,6 3 0 15,3 5 0-15,0 3 0 0,6-3 0 0,-3 3 0 16,3 0 0-16,0-5-11 15,0 2 11-15,3-3 0 0,3 1 0 0,2-3 0 0,-2-6 0 0,3 1-10 0,3-3 10 16,6-6 0-16,0-2-9 0,0-2 9 0,2-6 0 0,-2-3-9 16,3-2-1-16,-3 0 0 0,0-3 0 0,-4 0-614 15,1 0-124-15</inkml:trace>
  <inkml:trace contextRef="#ctx0" brushRef="#br0" timeOffset="83463.4385">1678 13893 1630 0,'0'0'36'0,"0"0"7"0,0 0 1 0,0 0 3 0,0 0-38 0,0 0-9 0,9 11 0 0,0 2 0 16,3 3 0-16,0 2-16 0,5 1 4 0,-5 2 1 16,6 0 11-16,3 3-8 0,-6 0 8 0,3 0-8 15,3 0 8-15,-1 2 0 0,1 1 0 0,-6-6 0 16,0-3 0-16,-3 1 8 0,-3-3-8 0,0-6 0 16,-3 1 27-16,0-1 1 0,-6-4 0 0,6 2 0 15,-6-8 37-15,0 0 8 0,0 0 2 0,-6 0 0 16,6-3-7-16,-3 0-2 0,0-2 0 0,0-3 0 0,-3-3-33 0,-3 1-6 15,3-6-2-15,-6-3 0 0,3 1-16 16,-3-3-9-16,-3-3 10 0,6-2-10 16,-6-1 0-16,1-5 0 0,-4 3 0 0,6 0 0 15,0-3 8-15,3 3-8 0,-3 3 0 0,3-1 0 0,3 1 0 0,3 2 0 16,-3 3 0-16,3 0 0 0,0 2 0 0,3 3-8 16,0 0 8-16,0 3 0 0,3 3 0 0,6 2-10 15,-6 2 10-15,6 1-8 0,0 0-1 0,-9 5 0 16,15 0 0-16,0 0 0 0,0 2 9 0,0 1-13 15,-6-3 5-15,-9 0 8 0,20 5-12 0,-8-5 12 16,3 3-10-16,-15-3 10 0,15 3-9 0,-6-3 9 16,-9 0-8-16,15 0 8 0,-3-3 0 0,3 0 0 0,-6 1 0 15,-1-4 0-15,4 1 0 0,-3-3-8 0,3-2 8 0,0-1 0 16,-3 1 0-16,0-4 0 0,0 4 0 0,-3-4 0 16,3 1 0-16,-3 0 0 0,-3-3 0 0,0 6 0 15,0-4 0-15,-3 1 8 0,0-3-8 0,0 3 8 16,-3 2-8-16,0-2 0 0,0 5 8 0,-3-2-8 15,-3 2 12-15,-3 2-3 0,3 4 0 0,0 2 0 16,-3 5-9-16,3 0 0 0,0 3 0 0,3 6 8 16,-6-1-8-16,7 5-9 0,2 1 9 0,3 5-13 15,0-1 1-15,0 4 1 0,3-1 0 0,2 3 0 16,7 1 11-16,-6-4-13 0,9 0 5 0,-6-2 8 16,3 0-11-16,3 0 11 0,9-6-8 0,-9 1 8 15,5-3-10-15,1-6 10 0,0 1-12 0,3-6 12 16,-3-5-19-16,3-2 3 0,-4-4 1 0,1-2 0 0,0-2 2 15,-3 2 0-15,0-3 0 0,-6-5 0 0,6 1-7 16,-4-1 0-16,-2 0-1 0,-3-3 0 16,6 3-57-16,-3-13-11 0,0 3-3 0,-6-3-684 15</inkml:trace>
  <inkml:trace contextRef="#ctx0" brushRef="#br0" timeOffset="84349.8435">2571 13383 1452 0,'0'0'41'0,"-3"-6"9"16,-6 1-40-16,3-6-10 0,0 4 0 0,0-1 0 16,-3 0 68-16,0 2 12 0,-3-2 3 0,3 0 0 15,-3 3-18-15,4 0-3 0,-7 0-1 0,3-1 0 16,3 4-13-16,-9-4-4 0,6 6 0 0,-3 0 0 15,3 6-6-15,3-1-2 0,-3 0 0 0,3 3 0 16,1 3-24-16,2 2-12 0,0 0 10 0,0 3-10 16,6 5 0-16,0-2 0 0,0 2-11 0,6 3 11 15,0-3-12-15,-3 3 12 0,3-3-12 0,-1 0 12 0,4 0-8 0,6 0 8 16,-3-2 0-16,-3-3 0 0,6-3-9 0,-3-5 9 16,3-3-12-16,-6 1 12 0,3-6-10 0,-3-3 10 15,0-2-8-15,2-1 8 0,-5-4 0 0,3-3 0 16,0-3 0-16,-6-3 8 0,0-2 6 0,0-3 2 15,0 0 0-15,0-2 0 0,-3-3 3 0,-3-3 1 16,0 0 0-16,-3 1 0 0,0-4 0 0,0 1 1 16,-3-3 0-16,3 0 0 0,-8-6-1 0,-1 1 0 15,0 0 0-15,-3-3 0 0,3 5-8 0,-3 0-1 16,-3 3-1-16,6 3 0 0,-2 5-10 0,-1 2 8 0,3 3-8 0,3 3 8 16,3 3-8-16,-3 2 0 0,3 3 0 0,3 5 0 15,3 2 0-15,3 4 0 0,-6 4 0 0,6 4 0 16,6 2-12-16,0 2 1 0,3 9 1 0,6 2 0 15,-6-3-7-15,6 6-2 0,0 3 0 0,3 2 0 32,-1 5-28-32,1-2-5 0,3 2-2 0,-3 1 0 15,3 2-26-15,0 0-6 0,-3 0-1 0,-1-3 0 0,4 1-25 16,3-6-4-16,-9-3-2 0,6-2 0 0,0 0 34 0,-4-3 6 0,1 3 2 0,-3-3 0 16,0-5 15-16,-3 2 3 0,0-2 1 0,0-2 0 15,-3-4 57-15,-3 1 0 0,0-6 0 0,0 0 0 16,-6-5 49-16,0 0 6 0,0 0 1 0,3 3 0 15,0 0 59-15,-3-3 12 0,0 0 2 0,0-6 1 16,-3-2-5-16,0 0-1 0,-3 0 0 0,0-5 0 0,0 0-48 16,0 0-9-16,0-3-3 0,-3-3 0 0,-3-2-29 0,3 3-7 15,0-6 0-15,0 0-1 0,-3 3-12 0,0-3-3 16,3-2 0-16,-2-3 0 0,-1 5-12 0,3 3 0 16,3-1 0-16,0 1 0 0,0-3 0 0,3 3 0 15,-3 3 0-15,6-1 0 0,0 3 0 0,6 3 0 16,-6 3-8-16,0 2 8 0,9-3 0 0,-6 3-12 15,0 0 12-15,0 0-10 0,-3 8-12 0,0 0-2 16,6-2-1-16,0-4 0 16,3 4-51-16,-9 2-9 0,11-6-3 0,1 4 0 15,0-1-87-15,-3 3-17 0,0-3-4 0,3 3-507 16</inkml:trace>
  <inkml:trace contextRef="#ctx0" brushRef="#br0" timeOffset="85293.3174">2910 12883 1411 0,'0'0'31'0,"-3"-6"6"0,0-2 2 0,0 3 1 16,0 0-32-16,-3-1-8 0,0 1 0 0,-3 0 0 15,3 2 95-15,-5-2 17 0,2 0 4 0,-3 2 1 16,3 3-39-16,0 0-8 0,0-3-2 0,0 3 0 16,0 3-18-16,0 0-4 0,3-1-1 0,6-2 0 15,-9 11-25-15,3 2-4 0,0 3-2 0,6 0 0 0,0 2-14 0,0 1-8 16,0 5 8-16,0 0-13 0,6 2 13 0,0 0-12 16,3 1 12-16,0-1-12 0,-3-2 12 0,3 0 0 15,0-3-10-15,0 0 10 0,3-5 0 0,-3-5 0 16,0-3 0-16,0 0 0 0,2 2 0 0,-5-4 0 15,3-4-9-15,0-2 9 0,-3 0 0 0,0-5 0 16,-3 0-8-16,9-3 8 0,-12 0 0 0,6-6 14 16,-6 1-2-16,3-8-1 0,-3-3-3 0,3 0-8 15,-3 3 12-15,0 0-4 0,-6 0-8 0,6 2 10 0,-6 6-10 0,6 0 10 16,-6 0-2-16,6 0-8 16,-3 5 12-16,3 0-4 0,0 8 3 0,0 0 0 15,0 0 0-15,0 0 0 0,0 0-11 0,3 5 10 0,3 6-10 0,-3-1 10 16,6 6-10-16,-3 0-12 0,3 5 2 15,0-2 1-15,6-4 9 0,-3 4 0 0,-1-6 0 0,-2 3 0 16,3 3-14-16,0-6 2 0,-3-3 1 0,6-4 0 31,-3-1-18-31,0 0-4 0,0-5-1 0,0 0 0 0,0-2-16 16,-1-4-3-16,-5-2-1 0,3-2 0 0,-3-6-10 0,0-3-1 0,-3 1-1 16,0-3 0-16,0 2 5 0,0-5 1 0,-3 1 0 0,-3-1 0 15,-3-3 24-15,3 3 4 0,-3-2 2 16,-3 2 0-16,0 0 21 0,6 1 9 0,-2 1-8 0,-1 1 8 15,3 0 8-15,-6 0 8 0,3 2 0 0,3 1 1 16,3 5 15-16,-6 2 2 0,3 3 1 0,3 0 0 16,0 6 5-16,0 2 2 0,0 0 0 0,3 5 0 15,0 5-11-15,6 4-3 0,-3 4 0 0,-3 1 0 0,3-1-19 16,5 3-9-16,-5 3 8 0,6 0-8 0,-6-3 12 0,3-2-4 16,0-1 0-16,0-2 0 0,0 0-8 0,0-5 0 15,0-1 0-15,0 1 8 0,0-6-8 0,0-2 8 16,-3-6-8-16,3-2 8 0,-4-1 12 0,4-2 1 15,-6 1 1-15,0-1 0 0,0-6 8 0,0-1 2 16,0 1 0-16,0-4 0 0,-3-1-5 0,0 1-1 16,0-1 0-16,0 3 0 0,-3 3-6 0,0 0 0 15,0 2-1-15,3 1 0 0,0 10-10 0,0 0-1 16,0 0-8-16,0 0 12 0,0 0-3 0,0 0-1 0,0 0 0 16,0 0 0-16,9 8-16 0,0 2-4 0,0-2-1 0,0 3 0 15,0 2 13-15,3-5 0 0,3 2 0 0,-3-4-9 16,-3-1 9-16,3 0 0 0,-1-5-9 0,1 0 9 15,-3 0 0-15,3 0 0 0,3-2-9 0,-6-4 9 16,0 1 0-16,-3-5 0 0,3-4 0 0,-3-4 0 16,0-3 0-16,-3 2 8 0,0 1-8 0,0-1 12 15,0-7 20-15,0 4 3 0,-6-4 1 0,-3 0 0 16,0-1 21-16,0-2 5 0,0 3 1 0,-3-4 0 16,-3 4-26-16,-3-1-5 0,0 4 0 0,3-1-1 15,-6 0-31-15,4 3 0 0,-4-3-11 0,3 6 11 16,0-1-44-16,0 3-2 0,-3 3 0 15,3 5-734-15,3 0-146 0</inkml:trace>
  <inkml:trace contextRef="#ctx0" brushRef="#br0" timeOffset="85939.017">2095 14608 1489 0,'0'0'42'0,"0"0"10"0,0 0-42 0,0 0-10 16,3 5 0-16,3 6 0 0,2 2 14 0,1 0 1 16,0 3 0-16,3 5 0 0,3 3 4 0,0 8 1 15,9 2 0-15,3 3 0 0,-7 5-10 0,4-2-2 16,3 0 0-16,-3-1 0 0,3 1 9 0,-7 2 2 16,-2 1 0-16,3-4 0 0,-3 4-7 0,0-4 0 0,0 1-1 15,-3-3 0-15,-3-2-11 0,-1-4 8 0,1-2-8 0,0-2 8 16,-6-6-8-16,3 3 0 0,-3-6 0 0,0 1 8 15,0-3-26-15,0-3-6 0,3 0 0 0,-9 1-716 16</inkml:trace>
  <inkml:trace contextRef="#ctx0" brushRef="#br0" timeOffset="86510.7482">2127 15184 1162 0,'15'6'25'0,"-15"-6"6"15,0 0 1-15,15 2 1 0,3 1-33 0,3 0 0 0,-3-1 0 0,2-2 0 16,1-2 12-16,0-4-12 0,0-2 12 0,-3 1-12 16,0-7 28-16,0-2 0 0,-1-2-1 0,-2-3 0 15,-3-6 42-15,-3-2 9 0,3-3 2 0,-3 6 0 16,-3-3 7-16,0-3 1 0,-3-2 1 0,3-1 0 0,-6 4-29 0,0-4-7 16,0 3-1-16,0-7 0 0,-6 2-28 0,0 0-5 15,0 2-2-15,0 9 0 0,3-1-7 0,0 9-2 16,-6-1 0-16,6 6 0 0,0 2-8 0,3 6 10 15,0 5-10-15,0 0 10 0,3 5-10 0,9 3 0 16,-6 8 0-16,6 5 0 0,0 9-13 0,9-1 5 16,-6 5 8-16,5 0-13 0,4 9 13 0,0-1-11 15,-3 3 11-15,-3-3-10 0,3-2 10 0,-1-3 0 16,1-2 0-16,-3-4 0 0,0 1 0 0,0-3 0 16,0-2 0-16,-3-4 0 0,-4-1 0 0,4-4 0 0,-6-2 0 15,0-3 0-15,0-2 0 0,0-1 8 16,0-4-8-16,-3-4 0 0,-6-2 11 0,6-2-3 15,0-4 0-15,0-2 0 0,0-5 2 0,-3 0 0 0,0-8 0 16,-3-3 0-16,0-2-2 0,0-1 0 0,-3-2 0 0,0 0 0 16,0 0-8-16,3 0 0 0,-3 2 9 0,0 1-9 15,3 2 0-15,3 3 0 0,0 5 0 0,0 0 0 16,0 5-12-16,3 4 0 0,-3 1 0 0,3 1 0 16,3 5-4-16,-4 0 0 0,4 3-1 0,6 2 0 15,0 0 6-15,3 3 2 0,-3 0 0 0,3 3 0 16,6-3 9-16,-7-1 0 0,-8-4 0 0,-9-3 0 15,0 0 0-15,15-3 0 0,0 1 0 0,-3-3 0 16,-3-3 0-16,3-3 8 0,-6-2-8 0,3-3 11 16,-6-3 9-16,0 1 3 0,-6-1 0 0,3 1 0 15,-3-1-4-15,-6 1-1 0,3 2 0 0,-9 0 0 16,3 3-7-16,-6 0-2 0,0-3 0 0,0 0 0 16,1 3-27-16,-1-1-6 0,0-1 0 0,0-1-645 15,0 2-129-15</inkml:trace>
  <inkml:trace contextRef="#ctx0" brushRef="#br0" timeOffset="86810.5453">3202 14174 1728 0,'0'0'38'0,"-6"-6"8"0,0 12 2 0,0-4 0 0,-3 4-39 0,3-1-9 0,-6 3 0 15,3 2 0-15,0 4 60 0,0-1 11 16,-2 3 1-16,-4-3 1 0,6 3-33 0,3-3-6 0,6 0-2 0,-3 1 0 15,0-1-24-15,9 0-8 0,3 0 0 0,0-2 0 16,3-3 0-16,2 0-11 0,4-3 0 0,0 3 0 16,3-3-1-16,-3 3 0 0,3 0 0 0,-3-3 0 15,2 3 12-15,-2-2-8 0,-6-1 8 0,6 3-8 16,-3-3 8-16,-3 3 0 0,-6 5 0 0,0 1 0 16,0-1 12-16,-3 3 5 0,0 0 1 15,-3-1 0-15,0 4 14 0,-3 2 4 0,3 0 0 0,-6-2 0 16,0-1-17-16,0-2-3 0,3-3-1 0,-3 1 0 15,0-4-15-15,0-2-8 0,-3-3 8 0,3-5-673 16,-3-5-127-16</inkml:trace>
  <inkml:trace contextRef="#ctx0" brushRef="#br0" timeOffset="86948.9123">2553 14004 2394 0,'-12'-66'52'0,"9"50"12"0,0 8 1 0,0 8 3 0,6 0-55 0,-3 3-13 15,0 0 0-15,6-1 0 0,0 6 0 0,0 0 0 16,0 3-9-16,6-1-699 16,-3 1-139-16</inkml:trace>
  <inkml:trace contextRef="#ctx0" brushRef="#br0" timeOffset="147510.1962">4910 10377 1969 0,'0'0'43'0,"0"-5"9"0,3-1 1 0,-3-2 3 0,9-5-44 0,0 0-12 0,6-3 0 0,3-2 0 16,0-1 0-16,6-2-17 0,2 0 4 0,4-3 1 15,3-3 12-15,3-4 0 0,2-1 0 0,4-2-9 16,6-3 9-16,2-3-8 0,4-2 8 0,2-1-8 15,4 1 8-15,2-3 0 0,-2-3 0 0,5-2-8 16,7-6 8-16,-1 3 0 0,1-2 0 0,2-1-8 16,1 1 8-16,2-1 0 0,3 3 0 0,-2 3 0 15,2-3 0-15,0 0 0 0,10-5 0 0,-4 5-8 16,3 3-4-16,1 0 0 0,-1 2 0 0,-3 6 0 16,1 2-9-16,5 0-3 0,6 3 0 0,-3 3 0 15,-8-3 3-15,5 5 0 0,12 3 0 0,-3 0 0 16,-2 5 21-16,-1 0 0 0,3 0 10 0,-3 3-10 15,3 3 0-15,-2 2 0 0,2-3 0 0,0 3 0 16,-6 3 0-16,7 0 0 0,-1 0 0 0,0-3 0 16,3 3 0-16,-3-6 0 0,3 3 0 0,1 0 0 15,-1-5 0-15,3 0 0 0,-3-3 0 0,3 0 0 0,6-2 15 0,-2 2-4 16,-4-2-1-16,3-1 0 0,0-2-1 0,0 0 0 16,6 0 0-16,-3 0 0 0,-3 0-9 0,7 0 8 15,-4-1-8-15,0 1 8 0,0 0-8 0,-3 0 0 16,3 3 0-16,-3-6 0 0,3 3 0 0,-3 0 8 15,1 0-8-15,-1 2 8 0,0-2-8 0,-3 3 0 16,-3-4 0-16,3 1-11 0,4 3 11 0,-4-3 0 16,-6 2 8-16,3-2-8 0,-3 3 0 0,0-1 0 15,1 1 0-15,-10-1 0 0,0 1 0 0,6 2 0 16,-2 0 0-16,2 3 0 0,-9 0 0 0,3 2 0 0,-2-2 0 16,-1 5 0-16,-3 1 0 0,4-1 11 0,-4 0-3 0,0 3 0 15,-2-3 7-15,2 2 1 0,-6 4 0 0,1-3 0 16,-1-1-7-16,3 1-1 15,1 3 0-15,-4 2 0 0,-5-3-8 0,5 3 8 16,0 0-8-16,-2 3 8 0,-1 0-8 0,0 2 0 0,-2 3 0 0,2 0 8 16,-2 0 7-16,-1 3 1 0,1 2 0 0,-4 3 0 15,-3 0-1-15,4 0 0 0,-1 0 0 0,1 5 0 16,-4-2-6-16,1 2-1 0,-1 0 0 0,1 0 0 16,-1 0-8-16,-2 1 0 0,-4-1 0 0,4 3 8 15,2-3-8-15,-3 0 0 0,-8 0 0 0,6 1 0 16,-4 2 0-16,1-3 0 0,-1 3 0 0,1 0 0 15,-10 2 0-15,4 1 0 0,2-4 0 0,-5-1 0 16,-6-1 13-16,2 3-2 0,7-3-1 0,-1 0 0 16,-2-2 11-16,0 2 3 0,-1 0 0 0,-2-2 0 0,-1 2 0 15,1 0 1-15,0-2 0 0,-1 2 0 0,4-2-10 0,0-1-3 16,-1 1 0-16,1-1 0 0,-4 1-12 0,4 2 0 16,-3-2 8-16,-1-1-8 0,10 1 0 0,-4 0 0 15,1-3 0-15,2 2 0 0,1-2 0 0,0 3 0 16,-4-3 8-16,7 0-8 0,-1 2 0 15,4-2 8-15,-1 3-8 0,-2-3 0 0,-1 0 0 0,1 2 0 16,2 1 0-16,4-1 0 0,-4 1 0 0,1-1 0 16,-4 1 0-16,1 2 0 0,-4-2 0 0,1 2 0 15,-3-2 8-15,5 2-8 0,1-3 8 0,-1 6-8 16,-5-2 0-16,2 1 0 0,-2 1 0 0,-3 0 0 16,-4 0 0-16,4 3 0 0,-1-1 0 0,1 3 0 15,-3-2 0-15,-1 2 0 0,1 3 0 0,-4 0 0 0,1 2 0 0,-3 0 0 16,-1 4 0-16,1-1 0 0,0 0 0 0,2 3 9 15,1-1-9-15,-3-2 8 0,-1 3-8 0,1-3 8 16,-3 0-8-16,0 3 0 0,-4-3 0 0,1 3 0 16,0 0 0-16,2-1 0 0,1 4 0 0,0-1 0 15,-4 1 0-15,4-1 0 0,0 0 0 0,0 1 0 16,-4-3 0-16,4-1 8 0,-3 1-8 0,2 0 0 16,1 0 0-16,0-1 0 0,-1 4 0 0,1-1 0 15,3-2 0-15,-3 2 8 0,-7 1-8 0,4-1 0 16,-3 3 0-16,-1-2 0 0,-5-1 0 0,-3 0 0 15,3 1 0-15,-6 2 0 0,3 0 0 0,-4 2 0 16,-2 1 0-16,0 2 0 0,0-4 8 0,0-1-8 16,0-3 16-16,-3 3 2 0,-7-3 0 0,1 1 0 15,-3-3-18-15,3-1-11 0,-3 1 2 0,0 0 0 0,-6 0 9 0,0 2 14 16,3-2-3-16,-6-3-1 0,0 0 1 0,-6 3 0 16,3-3 0-16,-3 0 0 0,3-3 3 0,-2 3 1 15,-4-2 0-15,-3 2 0 0,3 0 0 0,-3-2 0 16,0 2 0-16,0 0 0 0,0 3-7 0,-3-3-8 15,4 0 11-15,-1 0-11 0,0 0 11 0,-3-3-11 16,0-2 10-16,3 0-10 0,-3 0 11 0,-3 0-11 16,1-1 12-16,2-4-12 0,0 2 12 0,-3 0-4 15,-6 0 0-15,1 1-8 0,2-1 0 0,-3 0 0 16,3 0 0-16,0 0 0 0,0 3-12 0,1 0 3 16,2-3 1-16,-3 3 0 0,0-3 8 0,0 0 0 0,-2-2-9 15,5 2 9-15,0-3 0 0,-6-2 0 0,-3 3 0 0,4-3 8 16,2 2-8-16,0-2 0 0,-3 0 0 15,0-3-11-15,4 6 11 0,-1-6 0 16,0 0 0-16,0 3 0 0,0-3 0 0,1 3 0 0,-1 0 0 0,3 3 0 16,-3-4 0-16,3 4 0 0,0-3 0 0,4 0 0 15,-1-3 8-15,3 3 8 0,-3-3 0 0,0 0 1 16,6-5-17-16,0 3-19 0,-3-1 4 0,9-2 1 16,-3 0 14-16,4-2 13 0,-1-1-2 0,6-5-1 15,0 0-10-15,-6 2 0 0,6-2 0 0,0 0 0 31,0 0-29-31,0 0 1 0,0 0 1 0,9-5 0 0,2-3-3 0,-2 0-1 16,3 0 0-16,3-2 0 0,0-3 3 0,3-1 0 16,-3-2 0-16,3 3 0 0,-3-5 9 0,-1 2 3 0,4-3 0 0,0 1 0 15,0-3 0-15,0 2 1 0,0 1 0 0,3-4 0 16,-4 4-14-16,4-3-3 0,0 2-1 0,0-2 0 16,0 3-7-16,3-4-2 0,-4 4 0 0,-2-1 0 0,3 1 15 0,-3-1 3 15,0 3 1-15,-3 3 0 0,3 0 23 0,-4 2 0 16,-5 1-9-16,0-1 9 15,3 6 0-15,-3-3 16 0,-3 3-4 0,-6 5 0 0,0 0 17 0,0 0 3 16,3 0 1-16,-3 0 0 0,-3 0-11 0,3 0-2 16,0 0-1-16,-6 5 0 0,3 3 12 0,-3-3 2 15,-6 3 1-15,6-3 0 0,0 6-12 0,-3 0-2 16,-2 2-1-16,-1-3 0 0,3 1-6 0,0 2-1 16,-3 0 0-16,0 1 0 0,-3 2-2 0,3-3-1 15,3 5 0-15,-3-2 0 0,-6 0-9 0,7 3 0 0,2-4 0 0,-3 4 0 16,-3-1 0-16,3-2 0 0,-3 0 0 15,3 3 0-15,-3-1 0 0,3 1 0 0,0-1 0 0,-2 3 0 16,2-5 0-16,0 0 0 0,-6 0 0 0,9 0 0 16,-3-3 9-16,0 0-9 0,0 1 10 0,0-1-10 15,3-3 18-15,1 4-2 0,-1-4-1 0,3 1 0 16,0-3 8-16,3-3 1 0,3-5 1 0,-3 5 0 16,3-5-3-16,0 0-1 0,0 0 0 0,0 0 0 15,12 0-12-15,3-2-9 0,-4-4 12 0,10-1-12 16,0-4 14-16,3 0-4 0,0-5-1 0,5 1 0 15,1-1 2-15,3-3 0 0,3-2 0 0,-1 0 0 16,1 0-11-16,3-3 10 0,0 0-10 0,-4 3 10 16,-2 2-10-16,0 1 0 0,-3-1-10 0,-1 3 10 15,-2 3-10-15,-6 0 10 0,0 2-10 0,-3 4 10 16,-7 1 0-16,4 1 0 0,-6 0-8 0,0-1 8 0,-9 6 0 16,0 0-12-16,0 0 12 0,0 0-809 15,0 0-155-15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00:06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8018 4546 1456 0,'0'0'41'0,"0"0"9"0,0 0-40 0,0 0-10 15,-6 5 0-15,6-5 0 0,0 0 92 0,-6 5 17 0,-3-2 3 0,9-3 1 16,0 0-32-16,0 0-6 0,-6 5-2 0,6-5 0 16,0 0-21-16,0 0-5 0,0 0-1 15,0 0 0-15,0 0-26 0,0 0-4 0,12 8-2 0,-3-3 0 16,-3-2-3-16,6 0-1 0,0 2 0 0,3-2 0 16,2-3-1-16,4 0 0 0,-9 0 0 0,9 0 0 15,0-3 3-15,3 3 0 0,-3 0 0 0,-1-3 0 16,4 3-4-16,0 0-8 0,-3 0 12 0,3 0-4 15,-1-2-8-15,4 2 0 0,0 0 0 0,0-3 0 16,-3 3 0-16,2-3 8 0,-2 3-8 0,0 0 0 16,-3-2 0-16,3 2 8 0,0 2-8 0,-1 1 0 15,-5 0 0-15,0-3 0 0,0 5 8 0,-3-2-8 16,-3-1 0-16,0 1 0 0,-3 5 0 0,-1-3 8 16,-2 3 0-16,0-3-8 0,-3 1 12 0,-3 2-4 15,0-1 3-15,0 4 0 0,-3-3 0 0,0 3 0 0,0-1 0 0,-3 1 0 16,1 2 0-16,-4 0 0 0,0 0-3 15,0 1 0-15,-3 2 0 0,0-1 0 16,-6 4-8-16,3-1 0 0,-3 4 9 0,-3-1-9 0,4 5 0 0,-4 1 8 16,-3-1-8-16,3 3 0 0,-3 3 0 0,1 0 0 15,2-3 0-15,-3 0 0 0,3 0 0 0,0 0 0 16,3 0 0-16,-3-2 0 0,1-3 0 0,-1-1 0 16,3-4 0-16,3 2 0 0,0-2 0 0,0-1 0 15,-3-2 0-15,7 2 0 0,5 1 8 0,-3-6-8 16,-3 0 10-16,3-2-10 0,6 0 8 0,0-3-8 15,0-1 0-15,0-1 9 0,0-1-9 0,3-5 0 0,9 5 0 0,-3 1 0 16,-6-6 9-16,9 0-9 0,6 0 10 0,0 0-10 16,-4 0 13-16,7 0-3 0,-3 0-1 0,3-3 0 15,3-2-1-15,-3 2-8 0,3 0 12 0,-1-2-4 16,1 2-20-16,0-2-4 0,3 0 0 0,0 2-1 16,0-2 29-16,-1 0 7 0,-2 2 1 0,0-2 0 15,3 2-20-15,-3 0 0 0,-1 1 8 16,1-1-8-16,0 3 0 0,0-5 0 0,-3 2 0 0,0-2 0 31,-3 2-49-31,-1 1-4 0,1 2-1 0,0 2 0 0,0-2-142 16,-3 3-29-16,3 0-6 0</inkml:trace>
  <inkml:trace contextRef="#ctx0" brushRef="#br0" timeOffset="388.0274">8964 5175 1670 0,'0'0'36'0,"0"0"8"0,0 0 2 0,0 0 2 0,0 0-39 0,0 0-9 16,0 0 0-16,0 0 0 0,0 0 108 0,3 8 20 15,0 3 4-15,0-1 1 0,3 1-121 0,-3-3-24 16,-3 5-4-16,3-2-2 0,0 5 46 0,0-3 8 15,-6 0 3-15,6 3 0 0,-3 0-7 0,3 2-2 16,0 9 0-16,-3-6 0 0,0-3-9 0,0 6-1 0,0 3-1 16,0-1 0-16,0 1 1 0,3-1 0 0,-3-2 0 0,3 0 0 15,0-3-2-15,-3 0 0 0,0 0 0 0,3 0 0 16,3-5-8-16,0 0-2 0,-3-3 0 0,3 1 0 16,0-4 0-16,3-2 0 0,0 0 0 0,-3-3 0 15,3 3 4-15,3-2 0 0,-1-4 0 0,1-2 0 16,0-2-4-16,3-4 0 0,0 4 0 0,0-1 0 15,0-5-8-15,0 3 0 0,0-3 9 0,-1 3-9 32,-2-1-19-32,3 1-8 0,0 2-1 0,-3-2-1 0,0-3-33 0,0 0-6 0,-3 3-2 0,0-3 0 15,0 3-116-15,-3-1-23 16,-3 1-5-16</inkml:trace>
  <inkml:trace contextRef="#ctx0" brushRef="#br0" timeOffset="576.5337">8804 5583 2282 0,'-3'8'50'0,"3"2"10"0,0-4 3 0,0-6 1 0,3 5-51 0,-3-5-13 16,0 0 0-16,9 2 0 0,3-2 52 0,-1-2 7 16,4-3 1-16,0-1 1 0,3 1-17 0,0 0-3 15,3-1-1-15,-3-2 0 0,5 6-40 0,4-4 0 16,0 1 0-16,3 3-779 15,0-4-159-15</inkml:trace>
  <inkml:trace contextRef="#ctx0" brushRef="#br0" timeOffset="998.6506">9860 4927 2161 0,'0'0'61'0,"0"0"14"0,0 0-60 0,0 0-15 15,0 0 0-15,3 5 0 0,3 0 38 0,3-2 5 16,3 2 1-16,0-2 0 0,0-1-8 0,9 1-2 16,3 0 0-16,-1-3 0 0,1 0-17 0,3 0-3 15,0-3-1-15,0 0 0 0,-1 3-3 0,-2-2-1 16,0-1 0-16,0 0 0 0,0 3-9 0,-3 0 0 15,-1 0 9-15,1 0-9 0,0-5 0 0,-6 5-16 16,3 0 2-16,-9 0 1 16,-9 0-119-16,9 0-24 0,-3 3-5 0,-6-3-747 0</inkml:trace>
  <inkml:trace contextRef="#ctx0" brushRef="#br0" timeOffset="1185.1734">9950 5167 1746 0,'-6'14'38'0,"6"-14"8"0,0 7 2 0,0-7 1 0,0 0-39 0,6 8-10 0,3 0 0 0,3-2 0 16,2-4 79-16,1 4 13 0,3-6 4 0,3 0 0 15,0-3-3-15,3-2 0 0,2 2 0 0,-2-2 0 16,3-1-33-16,-3-2-8 0,6 1 0 0,-4 1-1 16,1 1-38-16,0 0-13 0,-3-1 9 0,0 4-9 15,-1-1-98-15,1 3-25 0,0 0-5 0</inkml:trace>
  <inkml:trace contextRef="#ctx0" brushRef="#br0" timeOffset="20363.1184">11489 4120 1101 0,'0'0'24'0,"3"-8"4"0,0-3 2 0,-3-2 2 0,3 0-32 0,0-1 0 0,2-2 0 0,-2 1 0 16,-3 1 72-16,3 1 8 0,3 0 2 0,-3 0 0 15,0 2-5-15,0 3-1 0,3-2 0 0,-3 2 0 16,0 5-16-16,0-2-4 0,-3 5-1 0,0 0 0 16,6 0-25-16,-6 0-5 0,6 5-1 0,0 3 0 15,-3 3 3-15,0-4 0 0,3 7 0 0,-6-1 0 16,3 3-15-16,0 5-2 0,0 0-1 0,-3 6 0 15,-3 4 11-15,3 4 1 0,-3 2 1 0,3 2 0 0,-3 6-1 16,0 0 0-16,0 0 0 0,0 6 0 0,0 4-7 0,-3 3-2 16,-3 1 0-16,3-1 0 0,0-3-2 0,0 4-1 15,-3-1 0-15,0 0 0 0,1 3 3 0,2-3 0 16,-6 0 0-16,3-2 0 0,3-6 9 16,-3 0 3-16,3-2 0 0,0-3 0 0,0-8 0 0,3 0 0 15,0-5 0-15,0-3 0 0,3 0 11 0,0-2 2 16,3-4 1-16,0-4 0 0,0-3-6 0,0-3 0 15,3 0-1-15,0-2 0 0,0-3-6 0,3 2-1 16,-3-4 0-16,3-1 0 0,3-2 0 0,-1-1 0 0,1-2 0 16,3 0 0-16,0-5-4 0,3 0 0 0,3-1-1 15,0 1 0-15,2 0-7 0,-2-1-2 0,3 1 0 16,3 0 0-16,3 0-10 0,2 2 0 0,-2 0 9 0,3 1-9 16,0-1 0-16,-4 0 8 0,1 1-8 15,3-1 0-15,-3 0 0 0,-1-2 0 0,-2 0 0 0,0-3 0 16,0 3 0-16,-3-1 8 0,-1 6-8 0,1 0 0 15,0-5 0-15,0 5 0 0,-3-5-12 0,3 2 4 16,-4 3-115-16,1 5-22 0,0 1-5 0,0-4-1058 16</inkml:trace>
  <inkml:trace contextRef="#ctx0" brushRef="#br0" timeOffset="20867.4595">12810 4805 1926 0,'-12'2'42'0,"6"4"9"0,0-4 1 0,0 6 3 15,-2-2-44-15,2-4-11 0,3 6 0 0,3-8 0 16,0 0 45-16,0 0 7 0,3 8 2 0,3 3 0 16,2-6-9-16,1 0-1 0,3 1-1 0,6-4 0 0,0-2 9 0,0 0 3 15,3 0 0-15,0-2 0 0,2-1-25 0,4 0-5 16,-3-2-1-16,3 0 0 0,-3-1-16 0,5 4-8 15,4-3 8-15,0-1-8 0,0-2 0 0,-1 3 0 16,-2 0 0-16,0-1-11 16,-3 4-155-16,-1-4-31 0,4 4-7 0</inkml:trace>
  <inkml:trace contextRef="#ctx0" brushRef="#br0" timeOffset="21346.7329">13721 4485 1792 0,'0'0'40'0,"0"0"8"0,0 0 1 0,0 0 1 0,-3 8-40 0,3 2-10 15,-3 3 0-15,3 1 0 0,3 2 16 0,0 2 0 16,6 9 1-16,-3 2 0 0,6 0 11 0,0 2 1 16,3 4 1-16,-1-3 0 0,1-1-2 0,0 1-1 15,3 0 0-15,0-3 0 0,0 3-7 0,0-3 0 16,0-3-1-16,-1 1 0 0,1-1-10 0,-3-2-1 16,0 0-8-16,-3 0 12 0,6-1-12 0,-6-4 9 15,-3-3-9-15,3 0 8 0,-4-3-8 0,1 0 10 16,0 0-10-16,0-2 10 0,-3-6-19 0,0 3-4 15,3-2-1-15,-9-6 0 16,0 0-142-16,3-3-29 0,6 0-6 0</inkml:trace>
  <inkml:trace contextRef="#ctx0" brushRef="#br0" timeOffset="21630.4892">14185 4485 1638 0,'-6'13'36'0,"0"-5"7"0,1 0 1 0,-4 2 3 0,-3 4-38 0,0 4-9 0,0 6 0 0,-3 2 0 15,-3 4 86-15,3-1 15 0,-3 5 3 0,3 0 1 16,-2 3-33-16,-4 3-8 0,0 2 0 0,0 3-1 16,-3 0-23-16,3 0-4 0,1-2 0 0,-1-1-1 15,0 3-9-15,0-5-2 0,0-3 0 0,6 0 0 0,1-5-12 0,2-3-4 16,0 0 0-16,0-3 0 0,3-5-8 15,3 3 0-15,3-5 0 0,-3-3 8 0,6-3-26 0,0-3-6 16,3 1 0-16,0 0-1 16,6-6-116-16,-3 0-23 0,3-5-5 0,6-2-728 15</inkml:trace>
  <inkml:trace contextRef="#ctx0" brushRef="#br0" timeOffset="22030.5569">14367 5080 2066 0,'0'0'45'0,"0"0"10"0,0 0 1 0,0 0 3 0,0 0-47 0,0 0-12 0,0 0 0 0,0 0 0 16,0 0 52-16,0 0 8 0,0 0 1 0,-3 13 1 15,0-2-30-15,0 2-5 0,3 3-2 0,-3-3 0 16,0 0-5-16,0 1-2 0,3 1 0 0,0 1 0 16,-3 3 4-16,0-1 1 0,0-2 0 0,3 3 0 15,-3-1-3-15,3 3 0 0,0 1 0 0,-3-1 0 16,3 0-7-16,-3-2-1 0,3-1-1 0,0 1 0 16,0 2-11-16,3 0 0 0,0-5 9 0,0 0-9 15,3-3 0-15,-3 0 0 0,6-2 0 0,0-1 0 16,0-2 0-16,6 0 8 0,-3 0-8 0,3-3 0 15,-1-2 0-15,4 0 0 0,-3-1 0 0,3-2 8 16,3 0-8-16,-3-2 0 0,3-1 0 0,-4 0-8 16,1 1-35-16,-3-1-6 0,0-2-2 0,0 2 0 15,-3-2-37-15,0 0-8 0,0-1-2 0,0 1-574 16,-6 0-114-16</inkml:trace>
  <inkml:trace contextRef="#ctx0" brushRef="#br0" timeOffset="22228.076">14209 5429 1892 0,'-9'-16'53'0,"9"16"13"0,-3 6-53 0,0-1-13 0,3-5 0 0,0 0 0 16,0 0 76-16,0 0 13 0,0 0 3 0,12 0 0 16,0-3-46-16,3-2-9 0,6 2-1 0,0-5-1 15,2 3 33-15,7 0 8 0,-3-3 0 0,0 3 1 16,3-1-42-16,-1 4-9 0,1-4-2 0,3 1 0 15,0 0-35-15,-1 0-7 0,-2 2-2 0,0 0-752 16,3 1-150-16</inkml:trace>
  <inkml:trace contextRef="#ctx0" brushRef="#br0" timeOffset="22750.4647">15784 4548 1690 0,'-9'0'48'0,"9"0"11"0,-9 5-47 0,3 3-12 0,0 0 0 0,-3 6 0 16,3 4 45-16,3 3 7 0,-3 0 2 0,0 6 0 15,3-1-11-15,0 3-3 0,0 1 0 0,0 1 0 16,0-2-20-16,3 3-4 0,3 0 0 0,0 2-1 15,-3-5-15-15,3-2 9 0,3-3-9 0,-3 2 8 0,0 1-8 16,3-1 0-16,-3 1 0 0,3-4 0 16,0-1-37-16,0-4-10 0,0-2-1 0,0 0-527 15,0-6-105-15</inkml:trace>
  <inkml:trace contextRef="#ctx0" brushRef="#br0" timeOffset="22979.0711">15495 4813 1818 0,'0'0'52'0,"0"0"10"0,0 0-50 0,0 0-12 16,9 2 0-16,0 4 0 0,0 2 19 0,3 0 1 16,0 0 0-16,3-1 0 0,2 1 6 0,1-2 2 0,3-1 0 0,3 0 0 15,3 1 0-15,-1-4 1 0,4 1 0 0,0 0 0 16,0-3-8-16,6-3-1 0,-1 0-1 0,1 1 0 15,0-1-11-15,-1 0-8 0,1 3 12 0,-3 0-636 16,0-2-128-16</inkml:trace>
  <inkml:trace contextRef="#ctx0" brushRef="#br0" timeOffset="24339.722">17111 4736 1335 0,'0'0'29'0,"0"0"7"0,-6 8 0 0,6 3 2 0,0-1-30 0,-3 3-8 0,-6 6 0 0,4 2 0 15,5 0 43-15,-3 0 7 0,0 3 2 0,0 3 0 16,0 2-13-16,0-5-3 0,0 2 0 0,0 1 0 16,-6-4 10-16,6 1 2 0,3-3 0 0,-3-2 0 15,-3-1 15-15,3-2 3 0,0-5 1 0,3-3 0 16,-3 0 3-16,3-3 1 0,-3 0 0 0,3-5 0 15,0 0-1-15,0 0 0 0,0 0 0 0,0 0 0 16,0-8-18-16,3-2-3 0,-3-3-1 0,3-3 0 16,-3-3-23-16,6-2-5 0,3-3 0 0,0-2-1 15,-3-1-8-15,6 1-2 0,-1-3 0 0,7 2 0 16,3 1-9-16,-6-1-17 0,6 3 4 0,0 1 1 16,0 1 12-16,-1 4 0 0,-2 2 0 0,0 3 0 15,3 2 0-15,0 3 0 0,-6 6 0 0,-3 2 0 0,-1 0-14 16,1 5 3-16,0 0 1 0,-3 6 0 15,-3-1-3-15,0 4-1 0,3 2 0 0,-3-1 0 0,0 4 14 16,-3 2-9-16,0-2 9 0,0 2-8 0,-3 0 8 16,0 0 0-16,-3 3 0 0,0 0 0 0,6 0 0 0,-3-3 0 15,-3 0 0-15,3-3 0 0,3 1-8 0,0-1-4 16,0-4 0-16,0 2 0 16,3-8-45-16,0-1-10 0,3-1-1 0,3-1-1 15,-3-5-47-15,2-5-8 0,4-1-3 0,6-1 0 16,0-7-5-16,3-2 0 0,-3 1-1 0,2-4 0 15,1-2-3-15,-6 2 0 0,-3-2 0 0,3 0 0 16,6 0 1-16,-6 0 0 0,-7-6 0 0,1 9 0 0,-3-3 147 0,-3-1 28 0,0 4 7 0,-6-1 1 16,-3 3 104-16,3 1 20 0,0 1 5 0,-6 4 1 15,0-1-26-15,-3 6-4 0,0-3-2 0,1 5 0 16,-1 1-37-16,-6 4-7 0,-3 4-2 0,0-1 0 16,6 3-54-16,0 5-11 0,-6 3-3 0,6 2 0 15,0-2-21-15,4 5-11 0,-1 1 10 0,0-1-10 16,6 0 10-16,3 0-10 0,0 0 10 0,6 0-10 15,0-2 0-15,3 0 0 0,-3-4 0 0,2-1 0 16,4-1 8-16,0 0-8 0,0-5 0 0,6 0 0 16,0-3 12-16,0 1-4 0,-6-6-8 0,3-6 12 15,2 6 16-15,-5-5 4 0,0-3 0 0,-3 0 0 0,0 0 10 0,0-2 2 16,0-4 1-16,-3 1 0 0,-6 0-17 16,3 0-3-16,0-1-1 0,-3 1 0 0,0 0-13 0,-3 0-3 15,3-1-8-15,0 1 12 0,3 0-27 0,-3 0-5 16,0 2-2-16,3-2 0 15,3 2-143-15,0 1-29 0,0-1-6 0,3 3-796 16</inkml:trace>
  <inkml:trace contextRef="#ctx0" brushRef="#br0" timeOffset="24492.0943">18013 4778 1605 0,'0'19'35'0,"0"-11"7"0,-3 5 2 0,0 0 2 0,0 1-37 0,0 1-9 0,-3 1 0 0,0 0 0 15,0 0 96-15,1 0 16 0,-1 2 4 0,0-2 1 16,0 0-68-16,3-3-13 15,0 1-4-15,3-1 0 0,-3-3-32 0,6 1 0 0,-3-3 0 0,6 0 0 32,-6-8-62-32,6 3-19 0,3-3-4 0,-1 0-781 0</inkml:trace>
  <inkml:trace contextRef="#ctx0" brushRef="#br0" timeOffset="25020.4978">18373 4765 1450 0,'0'0'32'0,"0"0"6"0,0 0 2 0,0 0 1 0,-6-2-33 0,-2-1-8 0,-1 0 0 0,-3 1 0 16,0-1 104-16,0 3 20 0,0 0 3 0,0 0 1 15,-3 3-55-15,3-3-10 0,0 5-3 0,0-2 0 0,4 2-36 0,2 0-8 16,0 0-2-16,6 3 0 0,3 3-14 0,-3-3 0 16,6 2 0-16,2 1 0 0,1 2 0 0,3 6-18 15,0-3 2-15,0 0 1 16,0 2 15-16,3 1-12 0,-3-1 12 0,0 1-12 0,-3-1 12 15,3 1 0-15,-6 2 0 0,-1 0-9 0,1-3 9 0,-3 1 0 16,-3-3 0-16,0 0 0 0,-3 0 0 0,-3 0 16 16,1-3-4-16,-1 0-1 0,0-2 29 0,-3-1 5 15,-3-2 2-15,3-3 0 0,0 1 9 0,0-4 3 16,0 1 0-16,3-3 0 0,0 0-23 0,0 0-4 0,0-3 0 16,0-2-1-16,3 0-22 0,3-1-9 0,3-2 8 0,0 1-8 15,3-4-15-15,3 0-8 0,0-2-1 0,0 0-1 31,3 0-5-31,0-3-1 0,3-3 0 0,0 1 0 16,-1-1 4-16,1 1 1 0,0-3 0 0,3 2 0 0,0-2 11 0,-3 2 3 0,3-2 0 0,-3 0 0 16,-1 3 12-16,-5-1 0 0,0 3 0 0,-3 0-9 15,0 3 9-15,-3 2-12 0,-3 1 12 16,0 2-12-16,-3 3 12 0,3 5 8 0,0 0-8 0,-3-3 11 16,3 3-3-16,-6 5 0 0,0 3 0 0,3 3 0 15,-3 2-8-15,3 3 0 0,0 2-12 0,3 1 12 16,3 2-9-16,3 3 9 0,0 2 0 0,6 3 0 15,3-5 0-15,3 0 0 0,-3-3 0 0,0 0 0 16,0 1 0-16,5-7 0 0,1 4 0 0,3-6 0 16,0 3 0-16,0-5 0 0,-3-3 0 0,2 0 0 15,-2-3-13-15,0 0 4 0,-3-2 1 0,0-1-669 16,0-2-134-16</inkml:trace>
  <inkml:trace contextRef="#ctx0" brushRef="#br0" timeOffset="25180.9241">17900 4223 2358 0,'-12'2'52'0,"12"-2"10"0,-3 6 2 0,0 2 3 0,3-3-54 0,0 0-13 16,3 6 0-16,0-1 0 0,6 1 0 0,0 2 0 0,0 0 0 0</inkml:trace>
  <inkml:trace contextRef="#ctx0" brushRef="#br0" timeOffset="41093.8662">7643 10729 1370 0,'0'0'39'0,"0"0"8"0,-6 0-38 0,0 0-9 0,6 0 0 0,0 0 0 15,-6 0 64-15,6 0 12 0,0 0 1 0,-6 0 1 16,6 0-42-16,0 0-9 0,0 0-2 0,0 0 0 15,0 0-17-15,0 8-8 0,0-8 8 0,6 5-8 16,9 0 12-16,-3 1-4 0,0 2 0 0,3-6 0 16,5 1 4-16,1 2 1 0,0-2 0 0,0-3 0 0,0 2-1 15,3 1 0-15,2 0 0 0,1-3 0 0,-3 2-12 16,0 1 0-16,0-3 0 0,-1 3 0 0,1 2 0 0,0-5 0 16,-3 5 0-16,3-2 0 0,-3 2 0 0,-1 1 0 15,-5 1 0-15,0-1 0 0,0 2 0 0,-3 0 0 16,0 2 0-16,-3 1 0 0,-3-1 0 0,0 4 0 15,0 1 0-15,-6-1 0 0,-6 2 0 0,3-1 0 16,0 1 8-16,-3 3-8 0,-3-1 0 0,-6 1 9 16,0 2-9-16,0-2 8 0,-3 2 5 0,0 0 1 15,-5 3 0-15,-1 0 0 0,3 2-5 0,-3-2-1 16,0 2 0-16,-2 1 0 0,2 2-8 0,-3-3 8 0,3-2-8 0,-6 3 8 16,4-4 7-16,-4 1 1 0,6-3 0 15,-3-2 0-15,6-1 9 0,4 1 3 0,2-1 0 0,3-2 0 16,-3 0-9-16,6 0-2 0,-3 0 0 15,9-3 0-15,0-2-2 0,0-1-1 0,3 1 0 16,3 0 0-16,6-4-1 0,0 4 0 16,0-3 0-16,0 0 0 0,6-3 4 0,3 0 1 0,2-2 0 0,1 0 0 15,3-1-5-15,0-2-1 0,3 0 0 0,-1-2 0 16,1 2-4-16,3 0 0 0,0-3-8 0,0 3 12 16,-1-3-12-16,1 1 8 0,0-1-8 0,0 1 0 15,-1-4 0-15,1 4-10 0,-6-1 0 0,0-2 0 16,-3 5-46-1,-1-3-10-15,-2 0-2 0,-3 1-592 0,-3 2-118 0</inkml:trace>
  <inkml:trace contextRef="#ctx0" brushRef="#br0" timeOffset="41336.5088">7500 11449 1594 0,'0'0'45'0,"0"0"10"0,6-6-44 0,6 1-11 15,0 0 0-15,3-3 0 0,0 2 53 0,5-2 9 16,7-2 2-16,0 5 0 0,6-6-18 0,-1 3-3 16,-2-2-1-16,6-1 0 0,0 0-21 0,-1 1-4 15,1 2-1-15,0-3 0 0,2 3-16 0,1 0 0 0,-3 3 0 16,0 0 0-1,-1-1-120-15,1 1-20 0,3 3-5 0,-6 2-1 0</inkml:trace>
  <inkml:trace contextRef="#ctx0" brushRef="#br0" timeOffset="41611.3025">8476 11517 1483 0,'0'0'32'0,"-3"8"8"0,0 0 0 0,0 5 2 15,0 3-34-15,0 0-8 0,0-3 0 0,-2 6 0 16,2-3 62-16,0 2 10 0,0 3 3 0,-3 1 0 16,3-1-33-16,0 0-6 0,0-2-2 0,3 2 0 0,-3 0-3 15,3 0-1-15,-3 0 0 0,3-2 0 0,3 2-14 16,0-3-2-16,0-2-1 0,6 0 0 16,-3 0-13-16,2-3 9 0,4 0-9 0,0 3 8 15,-3-5-8-15,3 0 12 0,3-1-12 0,0 1 12 0,-3-3-12 0,3 2 10 16,-3-5-10-16,0 1 10 0,2-1-10 0,1 0 12 15,0-2-12-15,-3 0 12 16,3-3-37-16,-3 0-7 0,0 0-2 0,3-6-570 16,-3 4-113-16</inkml:trace>
  <inkml:trace contextRef="#ctx0" brushRef="#br0" timeOffset="41791.7829">8357 11845 1890 0,'0'0'41'0,"0"0"9"0,0 0 2 0,0 0 1 0,0 0-42 0,9 3-11 0,0 0 0 0,0-3 0 16,0 0 72-16,6 0 13 0,0-6 3 0,3 4 0 15,2-4-20-15,4 1-3 0,-3 0-1 0,3 0 0 16,0 2-35-16,3-2-7 0,2-1-2 0,-2 4-754 16,3-4-151-16</inkml:trace>
  <inkml:trace contextRef="#ctx0" brushRef="#br0" timeOffset="42229.9511">9354 11284 1784 0,'0'0'51'0,"0"0"10"0,0 0-49 0,0 0-12 0,0 0 0 0,0 0 0 16,0 0 45-16,9 6 7 0,3-4 0 0,0 4 1 15,3-4-8-15,3-2-1 0,0 0-1 0,9 0 0 16,2 0-8-16,4 0-2 0,-3-2 0 0,3 2 0 16,2-3-13-16,-2 3-4 0,3-3 0 0,-1 1 0 15,1 2-16-15,-3-3 0 0,0 0 8 0,-1 1-8 16,-2 2-11-16,0-3-5 0,0 3-2 0,-4 0 0 15,1 0-46-15,-6 3-10 0,0-1-2 0,-3-2-525 16,-3 3-106-16</inkml:trace>
  <inkml:trace contextRef="#ctx0" brushRef="#br0" timeOffset="42433.4885">9450 11597 1706 0,'0'0'48'0,"0"0"11"0,0 0-47 0,0 0-12 16,0 0 0-16,0 0 0 0,0 0 128 0,9 2 24 16,2-2 5-16,4-2 1 0,3-1-101 0,3 0-20 15,3-5-4-15,3 3-1 0,-1 0 15 0,1 0 2 16,0-1 1-16,3 1 0 0,-3 0-40 0,5-1-10 16,1 1 0-16,0 0 0 15,3-3-150-15,2 3-32 0,1-3-6 0,0 0-2 0</inkml:trace>
  <inkml:trace contextRef="#ctx0" brushRef="#br0" timeOffset="43080.2072">11649 10401 1652 0,'0'0'36'0,"0"0"8"0,0 0 2 0,0 0 0 0,0 0-37 0,3-6-9 16,-3 1 0-16,0 5 0 0,0 0 80 0,-3-8 13 16,3 0 3-16,-3 0 1 0,0 0-39 0,0 1-8 15,0-1-2-15,-3 0 0 0,1 2-8 0,-1-2-3 16,-3 3 0-16,0-3 0 0,0 0-7 0,-3 3-2 0,0-3 0 0,-3 3 0 15,-3 2-17-15,0-2-11 0,-2 5 12 0,-4-3-12 16,-6 6 0-16,3-1 0 0,-3 1 0 0,1 2-9 16,-7 6 9-16,3 2-10 0,-6 3 10 0,1 5-10 15,-4 6 10-15,3 2-10 0,-5 3 10 0,2 2-10 16,0 3 10-16,1 3-10 0,-4 2 10 0,6 6-10 16,1 2 10-16,2 0 0 0,3 3-9 0,3 5 9 15,4-2 0-15,2 2-11 0,3 0 11 0,9 0-8 16,-3 6 8-16,9-3 0 0,0 2 0 0,6-4-8 15,3-4 8-15,6 1 0 0,0-3 0 0,12-6 0 16,0 1 8-16,6-6-8 0,2 0 8 0,10-4-8 16,6-4 0-16,2-5 9 0,1-3-9 0,6-7 0 15,2 0 24-15,4-6-1 0,2-3-1 0,4-2 0 16,-4-2 10-16,7-4 3 0,-4-2 0 0,4-2 0 16,-7-1 5-16,4 0 2 0,-4-2 0 0,1 2 0 15,-10 1-34-15,1-4-8 0,-7 4 0 0,-5-4 0 0,-3 1-11 0,-7 0-1 16,1 0 0-16,-9 2-784 15,0 0-156-15</inkml:trace>
  <inkml:trace contextRef="#ctx0" brushRef="#br0" timeOffset="44129.998">13039 10933 1321 0,'-9'-22'28'0,"4"14"7"0,2-2 1 0,-3-1 2 0,0-2-30 0,0 3-8 15,3-4 0-15,-3 4 0 0,0-1 82 0,3 1 15 0,0 4 3 0,3 1 1 16,0 5-25-16,0 0-6 16,0 0-1-16,0 0 0 0,3 8-47 0,3 2-10 15,0 4-1-15,0 4-1 0,6 3-10 0,-1 3 0 0,7 5 0 0,-3 3 0 16,3 0 50-16,0 2 14 0,3-2 4 0,-3 5 0 31,0-3-96-31,-1 6-18 0,4 0-4 0,-6-1-1 0,3-2 51 0,0 1 0 0,-3-4 9 0,3 0-1 16,-1-2-8-16,-2-5 12 0,0-1-12 0,0-2 12 15,3 0-12-15,-6-3 10 0,3 0-10 0,0-3 10 16,-1-2-2-16,1 0 0 0,-3-3 0 0,0 1 0 16,-3-6-44-16,0 2-10 0,0-5-2 15,-6 1-551-15,-3-6-110 0</inkml:trace>
  <inkml:trace contextRef="#ctx0" brushRef="#br0" timeOffset="44399.7143">13280 10784 1418 0,'-5'8'31'0,"5"-2"6"0,-3 4 2 0,0 3 1 0,0 1-32 0,-3 4-8 15,0 1 0-15,0 5 0 0,0-1 49 0,0 1 8 16,-6 3 2-16,3-1 0 0,-3 3-15 0,-3 3-4 15,0 2 0-15,-3 3 0 0,4-5 40 0,-4 5 8 16,0-2 2-16,-3 4 0 0,6-2-61 0,-3-2-12 16,0 2-2-16,4-6-1 15,-1 1-58-15,3-3-11 0,0-2-2 0,3-3-1 0,0-3 46 0,3 0 12 0,0-5 0 0,6 0-577 16,0-6-114-16</inkml:trace>
  <inkml:trace contextRef="#ctx0" brushRef="#br0" timeOffset="44762.9346">13647 11311 1810 0,'0'0'40'0,"0"0"8"0,0 0 1 15,0 0 3-15,0 0-42 0,-3 11-10 0,-3 2 0 0,6 0 0 0,-3-2 28 0,0 4 3 16,3-1 1-16,-3 2 0 0,0-3 4 0,3 3 0 16,-3 2 1-16,0 1 0 0,3-1-4 0,0 3-1 15,-3-2 0-15,3-1 0 0,-3 4-2 0,3-1-1 16,0 0 0-16,3 0 0 0,-3 0-29 0,3 0 8 16,0 1-8-16,3-4 0 0,0 3 13 0,0-2 0 15,3 2 0-15,0-3 0 0,2 1-13 0,-2-3 11 16,3-3-11-16,-3 3 10 0,3-3-10 0,0-2 12 15,3-3-12-15,0 2 12 0,-3-4-3 0,3-1 0 16,-1 0 0-16,1-2 0 0,3-1-9 0,-3 1 0 16,3-6 0-16,0 3 8 15,-3-2-56-15,3-3-11 0,-4-1-2 0,1-2-615 16,0 0-124-16</inkml:trace>
  <inkml:trace contextRef="#ctx0" brushRef="#br0" timeOffset="44966.4766">13504 11615 1620 0,'0'0'46'0,"6"3"10"0,6-3-45 0,-3 3-11 0,2-3 0 0,7-3 0 16,0 3 140-16,6-3 27 0,3 1 5 0,3-1 0 15,-4-2-123-15,7-1-25 0,-3 4-4 0,3-4-2 16,2 1 6-16,1 2 0 0,3-2 1 0,-4 0 0 15,4 0-51-15,-3-1-10 0,0-2-3 0</inkml:trace>
  <inkml:trace contextRef="#ctx0" brushRef="#br0" timeOffset="45947.9876">15828 10991 1386 0,'0'0'30'0,"0"0"6"0,0-8 2 0,0 8 2 0,0-3-32 0,0 3-8 16,0 0 0-16,0 0 0 0,0 0 17 0,0 8 3 15,3 3 0-15,0-1 0 0,0 6-8 0,0 3 0 16,0 2-1-16,3 3 0 0,0 2 17 0,0 1 4 16,0 2 1-16,-3 5 0 0,3-2-8 0,0 2-1 15,0-2-1-15,-3 2 0 0,-3 1-11 0,3-1-1 16,-3 1-1-16,0-4 0 0,0 1-2 0,0-5-8 16,0-1 12-16,0 0-4 15,0-4-28-15,-3-4-5 0,3-5-2 0,0 1-478 16,0-6-96-16</inkml:trace>
  <inkml:trace contextRef="#ctx0" brushRef="#br0" timeOffset="46120.4452">15677 11269 1796 0,'0'0'40'0,"0"0"8"0,6 5 1 0,3-2 1 0,2-1-40 0,1 3-10 0,0-5 0 0,6 3 0 16,-3-3 48-16,3 3 7 0,3-1 1 0,-3 1 1 15,2 0-27-15,1-1-6 0,3 1 0 0,3-3-1 16,-3 5-23-16,2-2 8 0,1 0-8 0,3-1 0 16,-3-2-21-16,5-2-9 0,-2-1-2 0</inkml:trace>
  <inkml:trace contextRef="#ctx0" brushRef="#br0" timeOffset="46631.8024">17272 11028 1094 0,'-6'5'24'0,"6"6"4"0,0-1 2 0,3 6 2 0,0 3-32 0,-3-3 0 0,0-1 0 0,3 4 0 16,6-1 34-16,-6 1 1 0,-3 0 0 0,0 2 0 15,6 0 25-15,-3 0 4 0,-3-2 2 0,0 2 0 16,0-3-4-16,0-2-1 0,0 0 0 0,0-3 0 16,-6-2 53-16,6-1 10 0,3-2 3 0,0 0 0 15,-3-8-103-15,0 0-24 0,0 0 0 0,0 0 0 16,0 0 63-16,0 0 9 0,-3-8 3 0,3 0 0 15,6-5-22-15,0-3-4 0,-6-2-1 0,0-1 0 16,0-5-32-16,6 3-6 0,6-5-2 0,0-1 0 16,-3 4-8-16,2-4 0 0,4 1 0 0,3-1 0 15,-3 1 0-15,0-1 0 0,6 6 0 0,0 0 0 0,-4 2-12 0,4 1 1 16,-3 5 1-16,0-1 0 16,9 4-18-16,-6 2-3 0,-6 0-1 0,2 5 0 0,1 1 9 0,0 7 2 15,-3-2 0-15,0 7 0 0,-3 1 3 0,-3-1 1 16,0 6 0-16,-6 0 0 0,-6 5 2 0,3-2 1 15,0 2 0-15,0 0 0 0,-3 3 14 0,-3-3-11 16,0-2 11-16,3 2-10 0,0 0 1 0,-3-3 0 16,0 1 0-16,3-3 0 15,3-3-103-15,0 0-20 0,-3-2-4 0</inkml:trace>
  <inkml:trace contextRef="#ctx0" brushRef="#br0" timeOffset="46938.6183">17957 10951 1515 0,'-18'8'33'0,"12"-5"7"0,0 2 2 0,-6-2 1 0,3 5-35 0,-3-3-8 0,0 5 0 0,3 1 0 16,3 0 32-16,-3 2 5 0,-2 3 1 0,2-3 0 16,6 3-26-16,0 2-12 0,-3 1 10 0,6-1-10 15,3 1 8-15,3-3-8 0,-3 0 0 0,3 2 0 16,-3-2 11-16,5 0-11 0,1-3 12 0,3-2-12 15,-3-1 12-15,3-2-12 0,3-2 12 0,0-4-12 16,-3-2 28-16,3-2 0 0,0-1-1 0,-1-2 0 16,-2-3 33-16,3-3 8 0,-6 1 0 0,3-1 1 15,-3-5-14-15,0 0-3 0,-3-2-1 0,-3 2 0 0,0-3-33 0,0 3-6 16,-3 1-2-16,0-4 0 0,0 3-10 0,0 0-11 16,-3 0 3-16,6 0 0 15,0 1-29-15,-3-1-6 0,3 0-1 0,-3 3-598 16,3-1-120-16</inkml:trace>
  <inkml:trace contextRef="#ctx0" brushRef="#br0" timeOffset="47088.0156">18242 10877 1126 0,'0'21'24'0,"0"-10"6"0,0 2 1 0,0 3 1 0,0 2-32 0,-3 1 0 16,3 2 0-16,-3 0 0 0,0 0 68 0,-2 3 8 0,-1-3 0 0,6 1 1 15,-3-1-45-15,0-3-8 0,0 1-3 0,0-6 0 16,6 0-21-16,0-2 0 0,0-3-10 0,-3-8 10 15</inkml:trace>
  <inkml:trace contextRef="#ctx0" brushRef="#br0" timeOffset="47644.4937">18591 10935 1670 0,'0'0'36'16,"0"-5"8"-16,-6 0 2 0,-3-1 2 0,3 4-39 0,-3-4-9 0,0 4 0 0,0-1 0 15,-3 0 62-15,-3 1 10 0,3 2 3 0,0 0 0 16,4 2-42-16,-1 1-8 0,-3 2-1 0,6-2-1 16,0 2-14-16,0 1-9 0,3-1 12 0,-3 3-12 15,6 0-8-15,-3 2-9 0,6-2-2 0,3 6 0 16,-3-1 3-16,3 0 0 0,-3 0 0 0,6 0 0 16,-3 1 6-16,3-1 2 0,-3 3 0 0,2 0 0 0,-5 0 0 0,3-1 0 15,0 4 0-15,-3-6 0 0,-3 6 8 0,0-3 0 16,-3-3 0-16,0 3 0 0,0 0 8 0,0-6 3 15,0 1 1-15,-3-1 0 0,1-2 40 0,-1-2 8 16,0-1 1-16,3-3 1 0,3-2-12 0,0 0-2 16,0 0-1-16,0 0 0 0,0 0-23 0,0 0-4 15,0 0 0-15,0-7-1 0,3-4-19 0,-3 6 8 16,9-3-8-16,-3 0 0 0,-1 0 0 0,4 0 0 16,3-3 0-16,0 1 0 0,0-1 0 0,3 3-9 0,6-2 9 15,-3-4-8-15,0 4 8 0,2-3 0 16,1-3-9-16,3 0 9 0,-3 0 0 0,3-3 0 15,-3 1 0-15,-1-1 0 0,-2 1 0 0,0 2 0 16,-3-2 0-16,-6 2 0 0,3 0 8 0,-6 3-8 0,-3-1 8 0,3 4-8 16,-6-1 11-16,0 6-3 0,-3-3-8 0,0 5 12 15,0 1-12-15,-6 2 0 0,3 0-12 0,-3 5 12 16,3 3-16-16,-3 2 3 0,0-2 1 0,3 6 0 16,-3-1 12-16,3 3-11 0,0 2 11 0,3 1-10 15,0 2 10-15,3 0 0 0,-3 0 0 0,6 3-8 16,0-3 8-16,3 0 0 0,0 1 0 0,3-1 0 15,0-3 0-15,6-2 0 0,-3 3 0 0,6-6 0 16,-3-3 8-16,3 1-8 0,2-6 8 0,1-2-8 16,0-3 0-16,0-3 0 0,0 1 0 0,0-4 0 15,-1-2-93-15,-5-2-17 0,-3-3-3 0,0-3-802 16</inkml:trace>
  <inkml:trace contextRef="#ctx0" brushRef="#br0" timeOffset="47816.9577">18281 10430 2145 0,'-3'-5'47'0,"3"5"9"0,0 0 3 0,0 0 2 0,0 0-49 0,0 0-12 16,0 0 0-16,0 0 0 0,6 0 32 0,3 0 3 15,0 0 1-15,0 2 0 0,3 1-36 0,3 0 0 16,3-3-10-16</inkml:trace>
  <inkml:trace contextRef="#ctx0" brushRef="#br0" timeOffset="48356.3858">20320 10131 1904 0,'-12'-16'42'0,"9"11"9"0,-3-3 1 0,6 0 1 0,0-3-42 0,0 1-11 16,3 2 0-16,0-3 0 0,6 1 57 0,-3-4 10 0,6 1 1 15,0 0 1-15,6 2-35 0,6-2-7 16,2 0-2-16,1 0 0 0,6 2-11 0,6 0-2 15,2 6-1-15,7 0 0 0,-3 2-11 0,5 3 0 16,1 0 0-16,-1 6 0 0,4-1 0 0,-6 5 0 0,-1 4 0 0,-2-1 0 16,-7 3-9-16,-2 0 9 0,-3-1 0 0,-3 4 0 15,-3 0-17-15,-4-4 3 0,-5 4 1 0,-6-1 0 16,-3 4-1-16,-3 1 0 0,-3-1 0 0,-6 4 0 16,0 1 5-16,-6 2 1 0,-6-3 0 0,0 1 0 15,0 2 8-15,-2 0 0 0,-4 0 0 0,0 0 0 16,0-3 0-16,-3 4 0 0,0-4 0 0,1 0 0 15,-1 4 0-15,0-4 0 0,0 0 0 0,0 1 0 16,4-1-88-16,-1-2-23 0,-3 3-4 0</inkml:trace>
  <inkml:trace contextRef="#ctx0" brushRef="#br0" timeOffset="48576.9774">20731 11541 1177 0,'9'11'25'0,"-6"-6"6"0,6 3 1 0,3-3 2 0,-3 1-34 0,2-4 0 16,4 1 0-16,3-3 0 0,-3-3 106 0,0-2 14 15,0 0 4-15,-3-3 0 0,-3 0-10 0,3-3-2 16,-4 1 0-16,-5-1 0 0,-3 0-48 0,3 1-9 16,-3 2-3-16,-3 0 0 0,-3 3-17 0,1-1-4 15,-4 1-1-15,-3 5 0 0,0-3-30 0,0 6 0 16,-3 2 0-16,0 3-688 0,0 3-135 15</inkml:trace>
  <inkml:trace contextRef="#ctx0" brushRef="#br0" timeOffset="76653.602">6949 13475 1098 0,'0'0'24'0,"0"0"4"0,0 0 2 0,0 0 2 0,0 0-32 0,0 0 0 0,0 0 0 0,0 0 0 15,0 0 84-15,0 0 12 0,0 0 1 0,0 0 1 16,0 0-42-16,3 8-8 0,3 3-1 0,-3 2-1 16,3 0-6-16,-3 0-2 0,6 6 0 0,-3 2 0 15,0 0-5-15,0 0-1 0,3 3 0 0,-6-3 0 16,3 6-14-16,0 5-3 0,0-1-1 0,-3 1 0 15,0-3-14-15,-3 0 9 0,3 0-9 0,-3-2 8 16,0-1-8-16,0-2 8 0,-3-5-8 0,0 2 8 16,3-5 11-16,-3 0 1 0,0-3 1 0,0-3 0 15,0 1 17-15,0 0 3 0,0-6 1 0,0 0 0 16,0-2-1-16,0-1 0 0,3-2 0 0,-3-2 0 16,-3-1 3-16,3-2 0 0,3-6 0 0,-3 3 0 15,0-5-19-15,0 0-3 0,0-6-1 0,3 1 0 16,0-6-9-16,3 0-3 0,-3 0 0 0,3-2 0 0,3-3-9 0,3 0 0 15,-3 2 0-15,3-2 8 0,3 0-8 16,0 0 0-16,-3 3 0 0,5-1 0 0,1 1 0 16,3 2 0-16,0 0 0 0,0 5 0 0,0 1 0 0,0 5 0 15,-1 0 0-15,1 2 0 0,0 0 0 0,0 3-9 16,0 3 9-16,-3 2 0 0,-3 1-9 0,0 4 9 16,-12-2 0-16,12 6-9 0,-1 2 9 0,-2 5 0 15,3 0-9-15,-3 3 9 0,-3 3 0 0,3 2 0 16,-6 3 0-16,3-3 0 0,-3 3 0 0,0-3 0 15,-3 2 0-15,0 4 0 0,3-3 0 0,-3 2 0 16,-3-2 8-16,0 0-8 0,3-3 0 0,0 3 0 0,0-3 0 16,0-2 0-16,-3-4-13 0,6 1-8 15,0-3-2-15,0 1 0 16,0-6-133-16,0 0-26 0,6-6-6 0,-3-2-730 0</inkml:trace>
  <inkml:trace contextRef="#ctx0" brushRef="#br0" timeOffset="76983.4733">7699 13584 1436 0,'3'-14'32'0,"-3"9"6"0,0-5 2 0,0 2 0 0,6 2-32 0,-6 6-8 0,-6-8 0 0,3 3 0 15,3 5 99-15,-3-2 18 0,-5-1 4 0,-1 3 1 16,0 5-64-16,0 0-13 0,-3 1-2 0,0 2-1 16,0 5-13-16,0 0-2 0,0 0-1 0,0 6 0 0,-3 2-6 15,6-2-2-15,4 4 0 0,-1-1 0 16,0 1-7-16,3 4-2 0,0-3 0 0,6-1 0 0,3 1-9 0,0 0 0 15,-3-3 0-15,5-2 8 0,7-1-8 0,0-4 0 16,-3-1 0-16,0-3 8 0,0-4-8 0,6-1 10 16,0 0-10-16,0-5 10 0,-1 0 3 0,1-8 1 15,3 0 0-15,-3-2 0 0,0-3 27 0,-3-6 6 16,3 0 1-16,-4-2 0 0,1-5 7 0,-3-1 1 16,-3 4 1-16,0-7 0 0,0 4-13 0,-6 2-2 15,-3-2-1-15,-3 5 0 0,3-3-21 0,-6 3-4 16,3 2 0-16,-6 1-1 0,6 4-15 0,-6 6 0 15,3 0 0-15,0 1 0 16,-3 4-20-16,3-2-11 0,6 5-1 0,-3 2-803 0,-2 4-160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01:59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3949 4522 1753 0,'0'0'38'0,"0"0"8"0,0 0 2 0,0 0 2 0,0 0-40 0,0 0-10 0,0 0 0 0,0 0 0 16,-3-3 63-16,3 3 10 0,0 0 3 0,0 0 0 15,0 0-62-15,0 0-14 0,-6 3 0 0,0 2 0 16,3 0 13-16,0 6 3 0,0 2 0 0,0 3 0 16,3 3-16-16,-3-1 11 0,3 6-11 0,0 0 10 15,-3-1-10-15,3 4 0 0,3-1 0 0,-3-2 0 16,0 3 0-16,3 2 0 0,0-3 0 0,0-2 0 16,3-3 0-16,0-5 0 0,0 0 0 0,0-3 0 15,0-5 8-15,0 0 0 0,-6-8 0 0,12 5 0 0,3-5 14 16,-3 0 2-16,-4-5 1 0,1 0 0 0,3-3 5 0,-3 0 1 15,3-5 0-15,0-1 0 0,0-1 8 0,-3-1 1 16,3-3 1-16,-3-2 0 0,3 0-26 0,-6-3-6 16,3 0-1-16,-1 0 0 0,-5 3 5 0,3-5 1 15,-3-1 0-15,0 4 0 0,3-4-4 0,-3 3-1 16,0 0 0-16,0 3 0 0,0 0-9 0,0 5 0 16,-3 0 9-16,3 3-9 0,-3 0 0 0,3 5 0 15,0 0 0-15,-3 0 0 0,6 3 0 0,-3 2 0 0,-3 3 0 16,0 0 0-16,0 0-14 0,0 0 2 0,9 8 1 15,3 3 0-15,-3 2 11 0,0 0-12 0,0 3 12 0,-3 3-12 16,3 2 12-16,-1 2-8 0,-2 4 8 0,0 2-8 16,3 0 8-16,-3 3 0 0,0 0 0 0,0-1 0 15,-3 1 0-15,0-3 0 0,0 3 0 0,0-6 0 16,-3 1 0-16,0 2 8 0,0-3-8 0,0 1 8 16,-3-3-8-16,0 2 0 0,0-2 0 0,0-3 0 15,-3 3 0-15,0-3 0 0,-3 0 0 0,0-2 0 16,-3-1 12-16,1-4 0 0,-1 1 1 0,0-4 0 15,-3 0 22-15,-3-1 4 0,0-2 1 0,-3-3 0 16,6-2-3-16,-5 0 0 0,-4-1 0 0,6-2 0 16,-3-2-5-16,3-1 0 0,-3 3-1 0,7-3 0 15,2 1-17-15,3-1-3 0,-3-2-1 0,3 0 0 16,0 2-10-16,6-2 0 0,-3-3 0 0,6 0-11 16,3-3-100-16,0 1-20 0,-3-4-4 0,6-1-669 15,6-4-133-15</inkml:trace>
  <inkml:trace contextRef="#ctx0" brushRef="#br0" timeOffset="455.8545">4366 4583 1663 0,'-6'10'36'0,"6"-5"8"0,0 6 2 0,0-3 1 0,3 5-38 0,0-2-9 0,-3-3 0 0,3 2 0 15,3 1 57-15,0-1 10 0,0-2 1 0,2 0 1 16,-2-2-13-16,6-4-4 0,0 1 0 0,-12-3 0 16,15-3-13-16,0 1-3 0,3-4-1 0,0 1 0 15,0-3 1-15,-1 0 1 0,-5-2 0 0,3-1 0 16,0 0-1-16,-3-2 0 0,-3 0 0 0,0 0 0 16,0 0-22-16,0-1-5 0,-3 1-1 0,0 0 0 15,-3-3 1-15,0 3 0 0,0 2 0 0,-3-2 0 16,-3 2-1-16,0 1 0 0,0-1 0 0,-3 6 0 15,3-6 0-15,-6 6 0 0,0 0 0 0,3-1 0 16,0 6 3-16,-3 0 0 0,-3 0 0 0,6 6 0 16,-3 2-11-16,-3 2 0 0,0 3 0 0,3 1 0 15,-2-1 0-15,2 5 0 0,-3 1 0 0,3 2 0 16,3 0 0-16,0 0 0 0,0 3 0 0,0 0 0 16,0 0 0-16,6 0 8 0,0-3-8 0,3 0 0 15,0 0 0-15,0 0 0 0,3-5 8 0,3 0-8 16,0 0 0-16,0-5 0 0,0-1 0 0,3-2 8 0,-1-3-8 0,4-2 0 15,-3 2 9-15,3-5-9 0,0-2 0 0,0-1-13 16,3-2 1-16,0-1 1 16,-1-4-40-16,1-1-8 0,0-2-1 0,3-3-1 15,-3-2-141-15,3-1-28 0,-3-5-6 0,2 3-338 16,-2 0-68-16</inkml:trace>
  <inkml:trace contextRef="#ctx0" brushRef="#br0" timeOffset="766.67">4925 4487 1263 0,'9'-16'28'0,"-6"9"5"0,3-4 2 0,-6 3 1 0,0-5-36 0,0 2 0 0,0 3 0 0,-3-2 0 16,-3 2 125-16,0 0 19 0,3 3 3 15,-6 2 1-15,0-2-27 0,3 2-5 0,-2 3 0 0,-4 3-1 16,3-1-43-16,-6 4-9 0,3-1-2 0,0 0 0 16,-3 3-22-16,0 0-5 0,0 0-1 15,3 2 0-15,1 1-17 0,2 2-4 0,0-2-1 0,0 2 0 16,3-2-11-16,0 2 0 0,3-2 0 0,3-1 0 16,0 1 0-16,3-1 0 0,0 1 0 0,6-1-11 15,3-2 11-15,0 3-13 0,-1 0 5 0,4-4 8 16,0 1-8-16,0 0 8 0,-3 0 0 0,3 0 0 15,3 3 0-15,-3-3 0 0,0 0 0 0,-4 0 0 16,-2 2 0-16,3-2 0 0,-3 0 0 0,-6 3 0 16,0-1 0-16,0 1 0 0,-3-1 0 0,0 4 0 15,-6-4 15-15,0 3-3 0,0-2 0 0,-3 0 0 16,0 2 16-16,-2-3 4 0,2 1 0 0,-3-3 0 16,3 3-13-16,-3-4-3 0,3 1 0 0,-3-2 0 15,3-1-8-15,0 0-8 0,3-2 12 0,0 0-12 16,0-3-82-16,6 0-23 0,0 0-5 0,0 0-651 15,3-6-131-15</inkml:trace>
  <inkml:trace contextRef="#ctx0" brushRef="#br0" timeOffset="992.2695">5077 4752 1555 0,'6'5'34'0,"-6"-5"7"0,6 8 2 0,0 0 1 0,3 3-36 0,-3-1-8 15,0 3 0-15,3 1 0 0,-6 2 83 0,6-3 14 0,-6 3 3 0,0 0 1 16,0 2-27-16,0 1-6 0,-3-1 0 0,0 1-1 16,0 2-11-16,-3 3-3 0,0 2 0 0,0-2 0 15,-3 2-15-15,0 1-3 0,-3-6-1 0,3 3 0 16,0 0-17-16,0-3-3 0,-3-3-1 0,3 1 0 16,0-1-13-16,3 1 0 0,-6-6-9 0,3 0-1107 15</inkml:trace>
  <inkml:trace contextRef="#ctx0" brushRef="#br0" timeOffset="1835.5271">5878 4432 1569 0,'0'0'34'0,"0"0"7"0,0-8 2 0,0 0 2 0,-3 0-36 0,3 0-9 0,0 3 0 0,0-3 0 16,0 3 73-16,3-1 13 0,-3 6 2 0,3-2 1 16,0-1-30-16,-3 3-7 0,0 0 0 0,3 3-1 15,0-1-25-15,-3-2-5 0,0 8-1 0,0 3 0 16,0 2-1-16,0 0-1 0,0 6 0 0,-3-1 0 0,-3 3-4 0,3 3-1 15,0 0 0-15,0 2 0 0,0 1-13 16,0 2 0-16,3-2 0 0,0-1 0 0,3 0 0 0,0-2 0 16,-3-3 0-16,3 1 0 0,3-7 0 0,-3 1 0 15,3-2 0-15,0-7 0 16,0 4 0-16,0-6 11 0,0 1-11 0,-6-6 10 0,8 2 6 0,1-2 2 16,3 0 0-16,0-5 0 0,-3 0 2 0,3-3 0 15,0-5 0-15,-3-1 0 0,3 1-3 0,0-3 0 16,-3-5 0-16,0 0 0 0,-1 0-5 0,4 0 0 15,-6-3-1-15,3 0 0 0,0 0-3 0,0 0-8 16,-3 3 12-16,-3 0-4 0,3 0-8 0,-3 2 0 0,0 1 0 0,0 2 8 16,0 3-8-16,-3 2 0 0,3 0 0 0,-3 6 0 15,0-3 0-15,0 8 0 0,0 0 0 0,0 0 0 16,0 0 0-16,0 0 0 0,3 11-9 0,0 2 9 16,0 0 0-16,0 3 0 0,-3 3 0 0,0 2 0 15,0 0 0-15,0 3 0 0,3-3 0 0,-3 3 0 16,0 2 0-16,0-2 0 0,3-3 0 15,0 3 0-15,-3-5 0 0,6-1 0 0,-3 1 0 16,0-1 0-16,0-2 0 0,3-3 0 0,-1-2 0 0,4-3 0 31,-3 2-40-31,3-4-4 0,0-4 0 0,3 1-679 0,3-6-135 0</inkml:trace>
  <inkml:trace contextRef="#ctx0" brushRef="#br0" timeOffset="2433.6769">6476 4395 1897 0,'0'0'41'0,"0"0"9"0,-9 0 2 0,0 0 2 0,-3-3-43 0,3 3-11 16,0-3 0-16,1 3 0 0,-1 3 59 0,0 0 9 16,3-3 3-16,6 0 0 0,0 0-43 0,-9 2-8 15,3 4-1-15,6-6-1 0,0 8-18 0,0 0 0 16,0-1 0-16,3 4 0 0,3 0 0 0,0 2-11 15,3 3 11-15,-3 0-10 0,0 0 10 0,-1-1 0 16,4 7 0-16,0-4-8 0,-3 3 8 0,0 3 0 16,0-3 0-16,0-2 0 0,-3 2 0 0,0 0 0 15,0-2 0-15,0-1 0 0,-3-2 0 0,0 0 0 16,-6-3 8-16,3-2-8 0,0 2 23 0,0-3 0 0,-3-2 0 0,3 0 0 16,-3-2 4-16,0-1 1 15,0 0 0-15,0-2 0 0,0-3-1 0,-2-3 0 0,2 3 0 0,0-2 0 16,0-4-1-16,3 4 0 0,3-4 0 0,-3 1 0 15,6 0-16-15,-3 5-10 0,0-8 12 0,6 3-12 16,-3-1 0-16,3 1 0 0,3 0 0 0,-1-1 0 16,4 1 0-16,3-3-11 0,-3 3 11 0,3-3-10 15,0-3 10-15,0 1 0 0,6-1-9 0,-3-2 9 16,2 0 0-16,1-3 0 0,0 0 0 0,0-3 0 16,-3 4 0-16,3-4 0 0,-7 1 0 0,1 2 0 15,3 0 0-15,-6 0 0 0,-3 3 0 0,0-3 0 16,3 3 0-16,-9 2 0 0,-3 0-9 0,-3 1 9 15,-3 2 0-15,3-3 0 0,-3 3 0 0,-3 3 0 0,-3 0 0 16,3 2 0-16,0 0 0 0,9 3 0 0,-9 3 0 16,-3 2 0-16,4 1 0 0,-4 2 0 0,3 2-10 0,0 3-2 15,0 1 0-15,3 2 0 16,0-1 12-16,0 7 0 0,6-4 0 0,-3 3 0 0,3 0 0 0,3 1 0 16,0-1-11-16,0 0 11 0,0-3 0 0,6-4 0 15,3 2 0-15,0-6 10 0,0 1-10 0,2-3 0 16,4-3 0-16,0 0 0 0,3-2 0 0,0-3 0 15,0-3 0-15,2 1 0 0,-2-4 0 0,0-2 0 0,-3 0 11 16,-3-2-11-16,3 2 0 0,0-3 8 0,-9 1-8 16,2-1-748-16,-2 1-151 0</inkml:trace>
  <inkml:trace contextRef="#ctx0" brushRef="#br0" timeOffset="3292.9621">7741 3834 1630 0,'-12'-13'36'0,"9"7"7"0,0 1 1 0,0 5 3 0,-3-8-38 0,6 8-9 0,0 0 0 0,-6 0 0 16,-3 8 50-16,3-5 8 0,6 10 2 0,0 0 0 16,-2 8-40-16,2 0-8 0,2 9-2 0,4-1 0 15,0 5 2-15,-3 3 0 0,-3 5 0 0,3 3 0 16,3 3 6-16,0 2 2 0,-6-2 0 0,0 2 0 16,0-2-4-16,-3-3-1 0,-3 2 0 0,0-2 0 15,0 0-7-15,3-2 0 0,0-6-8 0,0 2 12 16,-5-4 2-16,2-1 0 0,3-5 0 0,0 0 0 15,3-7 9-15,-3-1 1 0,0-3 1 0,3 1 0 0,3-6 3 16,-3-2 1-16,-6-3 0 0,6-3 0 16,0-5 1-16,0 0 0 0,0 0 0 0,0-8 0 0,0-3 2 15,6-5 0-15,0-2 0 0,-3-3 0 16,0-6-23-16,6 1-9 0,2-1 8 0,4-2-8 0,-3 0 0 0,0 0 0 16,0 0 0-16,3 0 0 0,0 5 0 0,0-2 0 15,-3 2 0-15,-1 5 0 0,7 1 0 0,-6 2 0 16,-3 3 0-16,0 2 0 0,-3 3 0 0,3 3 0 15,-3 2 0-15,-3 3 0 0,-3 0-13 0,0 0 5 16,0 0 8-16,3 8-13 0,-6 0 13 0,3 3 0 16,3 2-10-16,0 0 10 0,-3 3 0 0,0 0 0 15,0 2 0-15,3 6 0 0,-3 0 0 0,3 0 0 16,-3 2-9-16,0-2 9 0,6 0 0 0,-3 0 0 16,-6-3 0-16,3-3 0 0,3 4 0 0,-3-4 0 15,3-5 0-15,3 1 0 0,3-1-11 0,-3-5-5 16,0 2 0-16,2-4-1 15,4-4-47-15,3-2-8 0,0 0-3 0,-3-8 0 16,6 0-130-16,0-5-27 0,-3 0-4 0</inkml:trace>
  <inkml:trace contextRef="#ctx0" brushRef="#br0" timeOffset="3555.6614">8235 4456 1490 0,'0'0'32'0,"-6"2"8"15,0 1 0-15,0-3 3 0,-3 0-35 0,1 3-8 0,-4-1 0 0,0 6 0 16,0 3 55-16,0-1 9 0,0 4 1 0,0 1 1 15,0 4-31-15,3-1-7 0,0 4 0 0,6 1-1 16,-3 4-14-16,3-3-2 0,0-1-1 0,3-1 0 16,9-1-10-16,-3 0 0 0,-3-5 0 0,6 0 8 0,0-3 7 0,3 0 1 15,-3-5 0-15,0 0 0 0,3 0 8 0,3-8 3 16,-3 0 0-16,-3 0 0 0,2-5 21 0,1-3 5 16,3-3 1-16,-3-2 0 0,-3 0 2 0,0-3 0 15,-3-3 0-15,3-2 0 0,-3 3-5 0,-3-4-1 16,-3 1 0-16,-3 3 0 0,0-1-12 0,-3 6-2 15,-3-5-1-15,0 4 0 0,0 1-22 0,-3 2-4 16,3 4-1-16,-3-4 0 16,0 6-80-16,4-1-17 0,-1 4-3 0</inkml:trace>
  <inkml:trace contextRef="#ctx0" brushRef="#br0" timeOffset="4416.949">8470 4490 1299 0,'0'0'28'0,"0"0"7"0,0 0 1 0,-3-3 0 0,3 3-28 0,0 0-8 16,0 0 0-16,0 0 0 0,0 0 57 0,0 0 11 15,0 6 1-15,0 4 1 0,0-2-24 0,0 5-5 16,3 1-1-16,-3 1 0 0,0 1-9 0,0 0-3 16,0 3 0-16,-3-1 0 0,3 3-3 0,0-5-1 15,-3 0 0-15,3-3 0 0,-3 1 0 0,3-1 0 16,-3-3 0-16,0-2 0 0,3 0 15 0,-2-2 2 0,2-6 1 0,0 0 0 15,0 0 1-15,0 0 0 0,0 0 0 16,0 0 0-16,0-6-3 0,2-2-1 0,-2-2 0 0,3-3 0 16,0-3-25-16,0 0-5 0,0-3-1 0,3 1 0 15,0-3 0-15,-3 2 0 0,6-2 0 0,-3 2 0 16,0-2-8-16,0 5 8 0,0 1-8 0,0 4 8 16,0 0-8-16,0 3 0 0,3 0 0 0,-6 6 0 15,-3 2-16-15,12 0 4 0,-6 5 0 0,6 0 1 16,-4 1 11-16,1 2 0 0,-3 2-9 0,3 3 9 15,-3 1 0-15,-3-1-11 0,3 3 11 0,0-3-8 16,0 3 8-16,-3 0 0 0,3 2 0 0,-3 1 0 16,0-3 0-16,0 2 8 0,0-2-8 0,-3 0 0 0,0-3 0 15,3 0 0-15,0 1 0 0,-3-4 0 0,0-2 8 0,3 3-8 16,-3-11 10-16,0 5-10 0,0-5 0 0,0 0 0 16,0 0 0-16,0 0 0 0,6-3 11 0,0-2 2 15,3-3 1-15,-3-2 0 0,0-4 0 0,3-4 0 16,-1-1 0-16,-2-2 0 0,3 0-14 0,0-3 8 15,0 6-8-15,0-4 0 0,0 4 0 0,0 2 0 16,0-2 0-16,-3 4 0 0,3 1 0 0,-3 5 0 16,0-2 0-16,-3 4 0 0,-3 6 0 0,0 0 0 15,0 0 0-15,0 0 0 0,0 0 0 0,3 11-8 16,0-3 8-16,-3 5-13 0,0 0 13 0,0 3 0 16,0 3 0-16,3-1-9 0,-3-2 9 0,0 0 0 15,0 2 0-15,3-2 0 0,0-2 0 0,0 1 0 16,0-1 0-16,-1-1 0 0,4 0-11 0,0-2 0 0,0-1 0 0,3 1 0 31,0-6-109-31,3 3-23 0,3-3-4 0,-3-2-497 0,3 2-99 0</inkml:trace>
  <inkml:trace contextRef="#ctx0" brushRef="#br0" timeOffset="4768.8827">9217 4509 1354 0,'-5'-8'38'15,"5"8"10"-15,-3-3-39 0,-3-2-9 0,-3-3 0 0,3 2 0 16,0 1 100-16,-3-3 17 0,0 3 4 0,0 2 1 16,3-2-42-16,-3 2-8 0,-3 1-1 0,0 2-1 15,0 0-26-15,3 0-6 0,1 5-1 0,-7 3 0 16,3-3-16-16,0 6-3 0,3 2-1 0,-3 0 0 0,0 3-17 0,3 3 10 16,0 2-10-16,3 0 8 0,3 0-8 0,-3 0 10 15,0 0-10-15,3 1 10 0,6-1-10 0,0-3 0 16,3 1 0-16,0-1 8 0,3-4-8 0,0-4 0 15,3 1 0-15,0-1 8 0,0-4 1 0,3-4 0 16,0-2 0-16,-1 0 0 0,4-2 3 0,-6-4 0 16,3-2 0-16,0-2 0 0,0-3 4 0,-3-3 0 15,0 0 1-15,0 0 0 0,-3-3-5 0,-3-2-2 16,-1 3 0-16,-2-1 0 0,-3 1-10 0,3 2 10 16,-6 0-10-16,3 3 10 0,-6-1-10 0,4 4 8 15,-1-1-8-15,0 3 8 0,-3 0 3 0,3 1 0 16,-3 4 0-16,6 3 0 15,-3-8-159-15,3 5-31 0,0 3-6 0</inkml:trace>
  <inkml:trace contextRef="#ctx0" brushRef="#br0" timeOffset="5295.2812">9414 4461 1630 0,'0'0'36'16,"0"0"7"-16,0 0 1 0,0 0 3 0,-3-5-38 0,3-3-9 0,0 2 0 0,0-2 0 16,0 3 58-16,0 0 10 0,0 0 1 0,0 5 1 15,0 0-18-15,-9-6-4 0,9 6-1 0,0 0 0 16,-9 0-19-16,0 3-4 0,-3 2-1 0,3 0 0 0,-3 3-23 0,4 0 8 16,-4 3-8-16,3 2 0 0,0 0 30 0,-3 3 2 15,6 0 0-15,0-3 0 0,0 6-32 0,3-3 0 16,3 0 0-16,0 0 0 0,0-3-12 0,3 3-1 15,0-6-1-15,0 3 0 0,3-5 14 0,3 3 0 16,-3-6 0-16,3-2-9 0,0 0 9 0,3-3 0 16,-4-3 8-16,1 0-8 0,0-2 17 0,-3 0-1 15,3-3 0-15,0-3 0 0,0 3 4 0,-3-2 1 16,0-1 0-16,-6 0 0 0,3 4-10 0,0-1-3 16,-3 2 0-16,3 4 0 0,0-4-8 0,-3 6 8 15,0 0-8-15,0 0 8 0,9 0-8 0,-9 0 0 0,0 0 0 0,6 11 0 16,3 2 0-16,0 3 0 0,-3 0 0 0,0 8 0 15,-1 2 0-15,1 3 0 0,0 3 0 0,-3-3 0 16,-3 3 0-16,0 0 0 0,0-1 8 0,0 4-8 16,0-1 8-16,-6 3-8 0,0-2 8 0,0 2-8 15,1-3 10-15,-1 0-10 0,-6-4 12 0,3-1-12 16,3-3 24-16,-3 3-1 0,-3-5-1 0,3 0 0 16,0-3-1-16,0-5 0 0,0-3 0 0,-3-2 0 15,3-6-3-15,-2 0-1 0,2-2 0 0,0-3 0 16,0 0-1-16,-3-5 0 0,3-1 0 0,3-4 0 15,-3-1-16-15,6-2-17 0,-3-6 3 0,3-2 1 16,3 0-147 0,0-3-30-16,0-2-6 0</inkml:trace>
  <inkml:trace contextRef="#ctx0" brushRef="#br0" timeOffset="6071.5716">9515 4580 1497 0,'3'13'32'0,"0"-8"8"0,3 6 0 0,0 0 4 0,-3-3-36 0,6 0-8 16,-3 2 0-16,3-2 0 0,0 0 53 0,3-5 9 15,0-1 2-15,-1 1 0 0,4-6-19 0,-3 1-3 16,3-4-1-16,0 1 0 0,0-3-5 0,-3-2 0 16,3-4-1-16,-3 1 0 0,-1 0-14 0,1-3-2 15,-3 0-1-15,-3 0 0 0,0 0-9 0,0 3-1 0,0-3-8 0,-6 3 12 16,-3 0-12-16,0 0 9 0,-3 2-9 0,0 0 8 15,-3 3 1-15,-3 0 0 16,1 3 0-16,-1 3 0 0,0-1-9 0,0 6 8 16,-3 2-8-16,3 3 8 0,0 2-8 0,0 6 0 0,-3 0 0 0,3 3 0 15,3 4 0-15,1 1 0 0,2 5 0 0,0-2 8 16,3-1 0-16,6 1-8 0,0-1 12 0,3 1-4 16,0-4-8-16,5-1 12 0,-2-4-12 0,3 1 12 15,0-3-12-15,3-3 0 0,0-3 0 0,0-2 0 16,3 0 0-16,0-2 0 0,2-4 0 0,1 1 0 15,-3-8-15-15,3-1-8 0,-3-2-1 0,0 0-1 16,-3-8-20-16,5-2-4 0,-2-1-1 0,-6-4 0 16,3-1 6-16,-6-3 2 0,3 4 0 0,-3-4 0 15,0 3 26-15,-3 3 4 0,-3 0 2 0,0 2 0 16,0 4 10-16,-3 1 0 0,-3 1 0 0,6 3-8 16,-3 2 17-16,0 5 4 0,0 3 1 0,0 0 0 15,0 0 10-15,0 0 1 0,-3 8 1 0,0 2 0 0,0 4-3 16,0 4-1-16,0-2 0 0,0 5 0 0,0 0-4 0,0 1-1 15,0-1 0-15,3 3 0 16,0-3 2-16,0 0 0 0,-3-3 0 0,6 1 0 0,-3-3 0 16,0 0 0-16,0-3 0 0,-3 0 0 0,6-5 9 0,-3 0 1 15,-3 0 1-15,3-8 0 0,0 0 8 0,0 0 2 16,0 0 0-16,0 0 0 0,0 0-6 0,6-8-1 16,3-3 0-16,-3-2 0 0,0-3-16 0,0-2-3 15,2-3-1-15,1-1 0 0,0-1-13 0,3-1 0 0,-6-3 0 16,6 1 0-16,0-1 0 0,-3 6 0 0,0-3 0 0,0 3 0 15,0 0 0-15,0 8 0 0,0 0 0 0,0 2 0 16,-1 3 0-16,-5 3 0 0,3 0 0 0,-6 5 0 16,0 0-12-16,6 5 4 0,-3 3 8 0,0 0-13 15,-3 2 13-15,0 6 0 0,0 0 0 0,0 3 0 16,0-1 0-16,0 3 0 0,-3-2 0 0,3 2 0 16,0 0 0-16,0-2 0 0,0-1 0 0,0 1 0 15,0-3 0-15,3-3 0 0,0 3 0 0,0 0 0 16,0-6 0-16,0 3 0 0,3-5 0 0,0 3 0 15,3-3-28 1,-3-3 1-16,0-2 0 0,3 2 0 16,0-2-49-16,3-3-11 0,-3 0-1 0,3-3-584 0,2-5-117 0</inkml:trace>
  <inkml:trace contextRef="#ctx0" brushRef="#br0" timeOffset="6465.3914">10325 4649 1602 0,'0'0'35'0,"-3"10"7"0,0-2 2 0,3 3 1 0,0-1-36 0,0 1-9 15,3 0 0-15,0-3 0 0,3-1 80 0,-6-7 15 16,0 0 2-16,6 8 1 0,-6-8-34 0,9 6-8 0,0-4 0 15,-9-2-1-15,14-2-10 0,4-4-1 16,-6 1-1-16,3-3 0 0,3-5-2 0,-3 0 0 16,-3-3 0-16,0-3 0 0,0 3-9 0,-4-2-3 0,-2-1 0 0,3 4 0 15,-6-1-12-15,0 0-2 0,-3 5-1 0,0-2 0 16,-3 0-5-16,0 2-1 0,-3 1 0 0,0 2 0 16,-2 0-8-16,-1 2 12 0,0 6-12 0,-3 0 12 15,3 3-12-15,0 2 0 0,-3 6 0 0,0 2 0 16,3 0 15-16,-3 6 1 0,0 2 0 0,3-2 0 15,3 4-16-15,0-1-8 0,1 1 8 0,-1-1-13 16,0 1 13-16,3-1 13 0,3-1-2 0,3-3-1 16,0-2-10-16,0-3 0 0,6 1 0 0,-1-1 0 15,1-5-16-15,3-3-1 0,3 3-1 0,3 0 0 16,0 0-136-16,0 0-27 0,0-3-6 0</inkml:trace>
  <inkml:trace contextRef="#ctx0" brushRef="#br0" timeOffset="7496.1321">10858 4612 1566 0,'0'0'34'0,"0"2"7"0,-3-2 2 0,0-2 1 0,3-1-35 0,0 0-9 0,-6-2 0 0,3 0 0 16,-3 0 80-16,3-1 15 0,-3 4 2 0,0-4 1 15,-3-2-34-15,3 3-6 0,3 0-2 0,-3-1 0 16,0 4-14-16,-3-3-3 0,0 2-1 0,0 0 0 15,0 3-12-15,0 0-2 0,-2 3-1 0,-1 2 0 0,3 0-23 0,0 6 9 16,-3 0-9-16,3 2 0 0,3 3 8 0,-3 2-8 16,0 3 0-16,3 1 0 0,0 1 0 0,0 1 0 15,3-3 0-15,3 1 0 0,0-4 0 0,0 1 0 16,3-4 0-16,3 1 0 0,0-5 0 0,0 0 0 16,3-4 0-16,0-1 0 15,0-1 0-15,-3-2-9 0,3-3 9 0,0 0-8 0,0-6 40 0,-3 1 9 16,3-3 2-16,-1 0 0 0,4-5-25 0,-3 0-5 15,0 0-1-15,-3-6 0 0,-3 1-12 0,3-4 9 16,0 1-9-16,-3 0 8 0,-3 2-8 0,3 1 8 16,-3-1-8-16,0 6 8 0,0-3-8 0,0 6 8 0,-3-3-8 0,6 2 8 15,0 3-8-15,0 0 0 0,-6 3 0 0,3 5 8 16,0 0-8-16,0 0 0 0,0 0 0 0,3-3 0 16,-3 3-10-16,0 0 10 0,6-3-13 0,-6 3 5 15,0 0 8-15,12-2 0 0,-3 2 0 0,3-3 0 16,3 3-8-16,-4-2 8 0,1-4-8 0,3 4 8 15,0-4-15-15,-3-2 3 0,-3 3 0 0,6 0 0 16,-3 0 12-16,0 2 0 0,-3-2 0 0,0 2 0 16,-1 0 0-16,1 1 0 0,-3 2 0 0,-6 0 0 15,0 0 0-15,6 2 0 0,-3 4 0 0,0-1 0 16,0 3-20-16,-3 0 0 0,-3 2-1 0,3 1 0 16,0 5 33-16,-3 2 6 0,0-2 2 0,0 3 0 15,0 2-32-15,0 0-5 0,0-2-2 0,3 2 0 16,0 0 6-16,-3-3 1 0,3 1 0 0,3-3 0 15,0 0 12-15,3-3 0 0,-3-3 0 0,3 1 0 16,0-3 0-16,3-3 16 0,3-2-3 0,-3 0-1 16,3-3-3-16,0-3-1 0,0 0 0 0,0-2 0 0,-1-3-8 0,1-3 0 15,0 1 0-15,0-1 0 0,-3-5 12 0,3 1 0 16,-3-7 0-16,0 4 0 0,0-1-4 0,-3 1 0 16,0 2 0-16,0-3 0 0,0 6-8 0,-3-3 0 15,0 6 0-15,-3-3 0 0,0 5 9 0,0 2 0 16,0 1 0-16,0 5 0 0,0 0 8 0,0 0 2 15,0 0 0-15,-3 8 0 0,-3 0-19 0,3 0 0 16,0 5 0-16,0 0 0 0,0 3 0 0,3 0 0 0,-3-3 0 0,6 0 0 16,-3 3 0-16,3-5-11 0,3 0 11 0,-3-1-10 31,0-2-15-31,6-3-3 0,2 1-1 0,1-1 0 16,3-5-63-16,0-3-13 0,3 3-3 0,0-5 0 15,3 0-128-15,-3-3-25 0,-1-5-6 0,1-1-397 0</inkml:trace>
  <inkml:trace contextRef="#ctx0" brushRef="#br0" timeOffset="7778.884">11536 4530 1350 0,'6'-16'29'0,"-3"11"7"0,-3-6 0 0,0 3 3 0,-3 0-31 0,-3 0-8 0,3 0 0 0,-6 3 0 16,3 0 107-16,0-1 20 0,-3 1 4 0,1 2 1 15,-1 1-32-15,-3-1-7 0,3 3-1 0,0 3 0 16,3-1-41-16,-3 4-9 0,0-1-2 0,0 0 0 16,6 1-25-16,0 1-6 0,0 1-1 0,0 3 0 15,3 0-8-15,3-1-11 0,0 1 3 0,3 2 0 16,0-2 8-16,3 4 0 0,3 1 0 0,-3 0 0 15,3 0 0-15,3 0-8 0,-3-3 8 0,2 3-8 16,-2-3 8-16,0 0 0 0,-3 3 0 0,3 0 0 0,-3 0 0 16,-3-3 0-16,0 3 0 0,-3-3 0 0,-3 3 0 0,0-2 0 15,-6-1 8-15,3 3-8 0,-6 0 46 0,0-3 5 16,0-3 1-16,-3 6 0 0,-3-5 9 0,0 2 3 16,1-5 0-16,-4 3 0 15,3-4-26-15,-3-4-5 0,0 2-1 0,0-5 0 0,3 3 0 0,1-3 0 16,-4-3 0-16,6-2 0 15,0 0-102-15,3 0-21 0,0-6-4 0,3 3-1119 16</inkml:trace>
  <inkml:trace contextRef="#ctx0" brushRef="#br0" timeOffset="8946.9881">12813 4561 1346 0,'0'0'29'0,"0"0"7"0,0 0 0 0,0 0 3 0,0-5-31 0,0 0-8 0,-3-3 0 0,0 0 0 16,3 0 106-16,-3 0 20 15,0 0 4-15,3 0 1 0,-3-5-43 0,3 2-8 0,-3-2-1 0,3 3-1 16,-6-4-30-16,3 4-5 0,0-1-2 0,-3 1 0 16,1 2-19-16,-1 0-4 0,-3 0-1 0,0 3 0 15,0-1 3-15,0 1 1 0,-3 5 0 0,0 0 0 16,0 5-11-16,-3-2-2 0,0 5-8 0,-3 0 12 15,7 5-12-15,-4 3 0 0,0 0 0 0,6 5 0 16,-3-3-12-16,6 6 0 0,0 0 1 0,0 0 0 16,3 5 11-16,0-3 0 0,6 1 10 0,0-3-10 15,0-1 0-15,3 1 0 0,3-3 0 0,0-2 0 16,6-3-12-16,-3-3 12 0,3 0-12 0,-1-2 12 16,4-3 0-16,3-3 0 0,-3-2 0 0,0-3 0 15,3 0 0-15,0-6 0 0,-4 1 0 0,4-5 0 16,0 2 0-16,0-6 0 0,0-1 10 0,0-1-2 15,-4-3-8-15,1 1-16 0,3 2 4 0,-3-3 0 0,0 1-1 16,-3-1-1-16,0 1 0 0,-3 2 0 0,-1 3-2 16,-2-1-1-16,-3 4 0 0,-3 2 0 0,3-3 17 0,-3 3 0 15,0 0 0-15,-3 3 0 0,0 0 0 0,0 5 0 16,-6 0 0-16,-3-3 9 0,0 6 5 0,0 2 1 16,-2 0 0-16,2 3 0 0,-3 6-15 0,0-1 0 15,0 0 0-15,3 3 0 0,0 2 0 16,0 1 9-16,0-1-9 0,3 1 8 0,3-1-8 0,0 4 8 15,0-6-8-15,3-1 8 0,6-1-8 0,-3-1 0 16,3-3 0-16,0-2-11 0,3 3 11 0,0-6 0 16,0 1 0-16,0-1 0 0,3-5 0 0,0 0 0 15,3-3 8-15,-4 1-8 0,-2-6 16 0,0 2 0 0,3-4-1 16,-3-1 0-16,0-2 3 0,3 0 1 0,-6-6 0 0,3 1 0 16,-3 2 1-16,-3-3 1 0,-3 1 0 0,0 2 0 15,0 0 0-15,-3 3 0 0,-3 0 0 0,0-1 0 16,-3 1-4-16,3 2-1 0,3 1 0 0,0 2 0 15,0-3-7-15,0 6-1 0,3-3-8 0,0 3 12 16,0 5-12-16,0-5-10 0,0 5 2 0,3-3 0 16,3-2-12-16,-6 5-3 0,9-3 0 0,3 0 0 15,3 1 2-15,0-4 0 0,-3 4 0 0,-1-1 0 16,4 3 8-16,0-3 1 0,-3 1 1 0,0 2 0 16,-12 0 11-16,12 0-8 0,0 2 8 0,-12-2-8 15,3 6-3-15,3-1 0 0,0 0 0 0,-3 3 0 16,0 3 11-16,-3 2-12 0,-3 0 12 0,0 3-12 15,3 3 12-15,-3-1 0 0,0 1 0 0,0-1 0 16,3 1 0-16,0-1 0 0,0-2 0 0,3 3 0 16,0-6 0-16,3 3 0 0,0-3 0 0,0 0 0 0,3-2 0 0,2-6 0 15,-2 0 0-15,3-2-8 0,0 0 8 16,0-3 16-16,3-3-4 0,-3-2-1 0,0-3 13 0,0 0 2 16,-3-3 1-16,0 1 0 0,0-6 1 0,-1 0 1 15,-2-3 0-15,0 1 0 0,-3-1 22 0,-3 1 4 16,0-1 1-16,-3 4 0 0,-3-1-8 0,0 0 0 15,-2 3-1-15,-4-1 0 0,0 1-30 0,0 0-5 16,0 2-2-16,3 1 0 0,-3 2-10 0,0 2-16 16,0 1 4-16,3 0 1 15,0 5-123-15,0 3-25 0,1 2-5 0</inkml:trace>
  <inkml:trace contextRef="#ctx0" brushRef="#br0" timeOffset="9911.5514">13563 4583 777 0,'0'0'16'0,"0"0"4"0,0 0 1 0,-6 0 3 0,3 0-24 0,3 0 0 16,0 0 0-16,-3 5 0 0,0 3 60 0,3 0 7 0,-3 2 1 0,0 4 1 16,0-1 23-16,0 3 5 0,1-3 1 0,-1 5 0 15,3-2-18-15,0 0-3 0,-6 0-1 0,6 0 0 16,0-3-6-16,0-2-2 0,-3 2 0 0,0-2 0 15,0-6-14-15,3-5-3 0,0 0-1 0,-3 5 0 16,0-2 7-16,3-3 2 0,0 0 0 0,0 0 0 16,3-6 8-16,-3 1 1 0,0-5 1 0,3-1 0 15,-3-2-17-15,3 0-3 0,-6-6-1 0,3 3 0 16,3-2-25-16,3 2-6 0,-6-3-1 0,3 1 0 16,0-1 1-16,2 3 0 0,-2 0 0 0,3 1 0 15,-3 1-9-15,0 4-8 0,6-3 12 0,-3 2-12 16,3 0 0-16,0 1 0 0,0 2 0 0,3 0 0 15,0 3 0-15,-3-3 0 0,3 5-9 0,3 0 9 16,-1 1-16-16,1 2 3 0,0 0 0 0,3 2 0 16,-3 1-22-16,6 2-4 0,-3 1-1 0,2-1 0 15,-2-2 0-15,0 2-1 0,0-2 0 0,3 2 0 0,-6-3 13 0,0 1 2 16,0 0 1-16,-1-1 0 0,-2 4 25 0,-3-4 0 16,-9-2 0-16,9 0 0 0,0 3 0 0,-9-3 0 15,0 0 0-15,3 0 0 0,-3 0 14 0,0 0 8 16,0 0 2-16,0 0 0 0,-6 5-24 0,0 1 0 15,-3-4 0-15,0 3 0 0,-3 3 0 0,1 3 0 16,-1 0 0-16,3 4 0 0,-3-1 0 0,3 4 12 16,-3 1-4-16,3 2 0 0,3-3-16 0,0 1-4 15,0 2 0-15,3-2 0 0,0-3 12 0,3-1 0 16,0-1-9-16,3-1 9 0,0 0 0 0,3-5 0 0,0 0-9 16,0-3 9-16,3 1 0 0,0-6 0 15,0 0 0-15,0 0 0 0,0-6 0 0,0-2 20 16,3-2-2-16,-1-1-1 0,4-5 11 0,-6-2 3 0,0-1 0 0,3-2 0 15,-3-5-7-15,-3-1 0 0,3 1-1 0,0-3 0 16,0-3 10-16,-3 3 3 0,0-3 0 0,0 0 0 16,0 0-14-16,-3 1-2 0,-3 2-1 0,2-3 0 15,-2 0-10-15,0 3-1 0,-2 0-8 0,2 2 12 16,0 4-12-16,2-1 0 0,-4 5 0 0,2 1 0 16,-3 2 0-16,3 3 0 0,0 2 0 0,-3 3 0 15,6 0-12-15,-3 6-4 0,0 2-2 0,0 0 0 16,0 0-54-16,0 0-12 0,0 0-1 0,5 8-1 15,-2 2-86-15,6 3-16 0,-6 1-4 0,3-1-748 16</inkml:trace>
  <inkml:trace contextRef="#ctx0" brushRef="#br0" timeOffset="10107.1091">14239 4424 1378 0,'0'0'30'0,"0"0"6"0,0 0 2 0,3 10 2 0,-3-2-32 0,0 3-8 16,0 2 0-16,0 0 0 0,0 3 104 0,0 0 19 15,0 0 4-15,-3 3 1 0,3 2-57 0,0-3-11 16,-3 1-3-16,3-3 0 0,0 2-30 0,0 1-7 16,-3-3 0-16,0-1-1 0,3-1-11 0,-3-4-8 15,3 1 9-15,0-3-9 0,0-8 0 0,0 0 0 16,0 0 0-16,0 0-10 16,0 0-132-16,6-3-26 0,0-5-6 0,0-5-347 0,0 0-70 0</inkml:trace>
  <inkml:trace contextRef="#ctx0" brushRef="#br0" timeOffset="10220.3734">14281 4416 1897 0,'-3'-13'41'0,"3"7"9"0,0 1 2 0,0-3 2 0,0 0-43 0,0 0-11 0,-3 3 0 0,3 0 0 16,-3 2 104-16,3 3 20 0,0 0 3 0,0 0 1 15,0 0-72-15,0 0-13 0,0 0-3 0,0 0-1 32,0 0-127-32,3 5-26 0,-3-5-5 0</inkml:trace>
  <inkml:trace contextRef="#ctx0" brushRef="#br0" timeOffset="11172.904">14471 4456 1407 0,'0'0'31'0,"0"5"6"0,-9 3 2 0,6 2 1 0,-3-2-32 0,3 3-8 0,-3 5 0 0,0 0 0 16,3 0 41-16,0-1 7 0,-3 1 2 0,3 3 0 16,1 2 5-16,-1-2 1 0,-3 2 0 0,3 0 0 15,0-3-7-15,0 1-1 0,0-3 0 0,0-3 0 16,0 0-4-16,0-2-2 0,0-1 0 0,3-2 0 15,0-8-2-15,0 6 0 0,0-6 0 0,0 0 0 16,0 0 17-16,0 0 3 0,0 0 1 0,0 0 0 16,3-8-21-16,3-3-5 0,-3-5-1 0,6 0 0 15,0-2-3-15,-1-1-1 0,1-2 0 0,0 0 0 16,3 0-30-16,0 0-12 0,-3 2 1 0,6 1 0 0,-3 2 11 16,0 0 0-16,0 3 0 0,-3-1 0 15,3 6 10-15,-4 3 1 0,1 0 0 0,0 0 0 16,-3 5-21-16,-6 0-4 0,9 5-1 0,0 0 0 0,-6 3 15 15,3 0 0-15,-3 0-10 0,0 5 10 0,0 0 0 0,-3 3 0 16,0-2 0-16,0-1 0 0,0 3 0 0,3 0 0 16,-3-1 0-16,3 1 0 0,-3 0 0 0,3-3-19 15,3-2 3-15,-3 0 1 16,3-4-17-16,3 1-3 0,0-2-1 0,3-4 0 16,-4-2-128-16,4 0-25 0,0-2-6 0,0-4-1 15,3-2 64-15,0 1 12 0,0-4 2 0,0 0 1 16,0-2-15-16,-1 3-4 0,1-4 0 0,-3 1 0 15,0 0 68-15,0 2 14 0,-3-2 2 0,0 2 1 0,3 1 105 0,-6-1 21 0,0-2 4 0,-3 5 1 16,0-2 86-16,0-4 18 0,-3 6 3 0,-3-2 1 16,0 2-53-16,0-3-11 0,0 3-1 0,0 3-1 15,-3-3-42-15,0 5-8 0,3-2-1 0,-3 3-1 16,6 2-21-16,-6 2-4 0,-3 1-1 0,0 2 0 16,3 6-44-16,-3-1 0 0,0 4 0 0,0-1-13 15,0 3 13-15,4-3 0 0,-1 5 0 0,0-2 0 16,3 3 0-16,0-3 0 0,0 0 12 0,0-1-12 15,3 1 0-15,0-3-9 0,3-2-1 0,0 0 0 16,0-1 10-16,3-4 0 0,0-1 0 0,0 0 0 16,-1-5 0-16,4 0 0 0,0-3 0 0,0-2 11 15,0 0 1-15,0 0 1 0,-3-3 0 0,0 0 0 16,3 2-5-16,-3 4-8 0,-3-4 11 0,-3 6-11 16,0 0 0-16,0 0 0 0,0 0 0 0,0 0 0 15,0 0 0-15,0 0 0 0,6 8 0 0,-3-2 0 0,0 2 0 16,0 0 0-16,3 0 0 0,-3-3-12 0,6 0 4 0,-9-5 8 15,0 0-13-15,9 3 5 16,5-3-81-16,-2-3-16 0,3-2-3 0,-3-3-563 16,6-5-112-16</inkml:trace>
  <inkml:trace contextRef="#ctx0" brushRef="#br0" timeOffset="11648.4839">15284 4067 1713 0,'0'0'37'0,"0"0"8"0,0 0 2 0,0 0 2 0,0 0-39 0,0 0-10 0,0 0 0 0,-3 5 0 16,-3 0 52-16,3 6 9 0,0-1 2 0,-3 4 0 16,0 2-19-16,0 2-3 0,0 3-1 0,0 0 0 15,-3 6-11-15,3 2-2 0,-3 0-1 0,3 0 0 16,-3 3-10-16,0 0-3 0,1-1 0 0,2 1 0 16,-3 0-13-16,3 0 0 0,0-3 8 0,3 0-8 15,0 3 0-15,0-6 8 0,6 1-8 0,-3-6 0 16,3 0 0-16,3-3 0 0,-3 1 0 0,6-6 0 15,-3 0 13-15,2-2-3 0,-2-3-1 0,6-3 0 16,-3-2 7-16,6-1 2 0,-6-2 0 0,3-2 0 16,3-6-3-16,0 3-1 0,3-9 0 0,-1 1 0 15,1-5-6-15,0 2-8 0,3-5 11 0,-6-1-11 16,3-1 10-16,-3 1-10 0,0 1 8 0,-4 0-8 16,1 3 0-16,-3-4 0 0,-3 4 0 0,-3 5 0 15,0-1 0-15,-6 1 0 0,0 5 8 0,0 3-8 16,0 0 0-16,-3 2 0 0,-3 0 0 0,3 9 0 0,-2-1-8 15,-1 6-1-15,0 2 0 0,-3 3 0 0,0 2 9 0,0 3-10 16,6 0 10-16,0 3-10 0,0 0 10 0,3 3 0 16,-3-4 0-16,6 1 0 0,0 0 0 0,3-3 0 15,0-2 0-15,0-1 0 0,6-2 0 0,0-3 0 16,3-2 0-16,0-3 0 0,3-3-8 0,0 0 0 16,-1-2 0-16,1-3 0 15,6-5-51-15,-3-1-9 0,3 1-3 0,0-5 0 16,-1-4-125-16,1-1-24 0,0-1-6 0</inkml:trace>
  <inkml:trace contextRef="#ctx0" brushRef="#br0" timeOffset="11921.2564">15870 4434 1056 0,'6'-21'30'0,"-3"16"6"0,3-6-28 15,-3 1-8-15,0 2 0 0,-3 0 0 0,0 0 157 0,-3 3 31 0,0-1 5 0,-3 4 2 16,-3-1-55-16,3 0-10 0,-3 3-2 0,0 0-1 16,0 6-56-16,-3-1-11 0,-2 3-3 0,-1 0 0 15,0 3-32-15,0-1-6 0,0 1-2 0,3-1 0 16,0 1-17-16,3-1 8 0,0 1-8 0,6 0 0 15,-3-3 0-15,3 2 0 0,6 3 0 0,0-2 0 16,0 0-10-16,6-4 1 0,0 4 0 0,3-3 0 16,0 0 9-16,0 0 0 0,0 0-9 0,0 0 9 15,0 0-11-15,-3 2 3 0,-3-2 0 0,0 3 0 16,2-3 8-16,-5 2 11 0,-3 1-3 0,0-1 0 16,0 4-8-16,0-1 10 0,-6 3-10 0,1-3 10 15,-4 0 5-15,-3 3 1 0,3-3 0 0,-3 1 0 0,-3-4-4 16,3 1 0-16,0-1 0 0,0-4 0 0,-3 2-12 15,3-6 11-15,1 1-11 0,-1-3 10 16,3 0-52-16,-3-3-10 0,-3 1-3 0,3-6-1018 16</inkml:trace>
  <inkml:trace contextRef="#ctx0" brushRef="#br0" timeOffset="12103.6904">14906 4321 1732 0,'0'0'49'0,"0"0"11"0,0 0-48 0,-3 0-12 15,3 0 0-15,0 0 0 0,0 0 72 0,0 0 12 0,12 0 2 0,3 0 1 16,2-3-3-16,4 0-1 0,6-2 0 0,0 0 0 16,0-1-7-16,2-1-2 0,1-1 0 0,3-3 0 15,-3 0-26-15,2 1-4 0,4-1-2 0,-3 1 0 16,3-1-30-16,-1 1-12 0,-2 2 8 0,0 2-809 16,-1 1-163-16</inkml:trace>
  <inkml:trace contextRef="#ctx0" brushRef="#br0" timeOffset="12653.1501">16924 4053 1422 0,'6'-13'40'0,"-6"8"9"16,-3-3-39-16,6 0-10 0,0-3 0 0,0 1 0 0,0-3 90 0,-3 2 16 0,3 0 3 16,0-2 1-16,-3 0-24 0,0-3-5 0,-3 3-1 0,0-3 0 15,3 3-44-15,-6 2-10 16,-3-2-2-16,3 2 0 0,-3 1 22 0,0 2 4 16,0 3 1-16,-9-3 0 0,3 5-31 0,0-2-5 0,7 5-2 0,-7 5 0 15,-3-5-1-15,0 3 0 0,3 5 0 0,3 5 0 16,3 0-12-16,-3 6-16 0,3 2 3 0,-3 0 1 15,6 3 12-15,1 5-9 0,-1 0 9 0,3 5-8 16,3 1 8-16,-3 4 0 0,6 1 0 0,-6 0-8 16,0 2 8-16,3-2 0 0,0 2 0 0,-3-2 0 15,-3 0 0-15,3 2 8 0,3-2-8 0,0-1 0 16,-6-4 8-16,0-1-8 0,0 0 10 0,6-2-10 16,0 0 10-16,-3-3-10 0,0-3 10 0,0-4-10 15,3-1 8-15,0-3-8 0,-3-2 0 0,3-3 0 16,0-2 0-16,-3 0-16 0,-3-3 1 0,0-6 1 15,0 1-138-15,0-3-28 0,-3-5-6 0</inkml:trace>
  <inkml:trace contextRef="#ctx0" brushRef="#br0" timeOffset="13051.2173">16486 4561 1213 0,'3'-8'26'0,"-3"8"6"0,0 0 0 0,0 0 4 0,6-2-36 0,3-3 0 15,0-1 0-15,0 1 0 0,0 2 64 0,0-2 5 16,6 2 2-16,0-2 0 0,-1 0-18 0,1 0-3 15,0-3-1-15,6 2 0 0,3-2-10 0,-6 3-3 0,-3 0 0 0,5 2 0 16,1-2-11-16,0 2-2 0,-6 1-1 0,0 2 0 16,0 2-14-16,-3-2-8 0,-3 5 8 0,0-2-8 15,-3 0 20-15,-1 5 0 0,-2 0 0 0,-6 0 0 16,0 2 9-16,1 6 2 0,-1 0 0 0,0 2 0 16,3-2-20-16,0 3-11 0,-9 2 12 0,9-2-12 15,6 2 12-15,-3-3-4 0,-3-2 0 0,3 0-8 16,5-3 8-16,-2 0-8 0,0 1 0 0,3-4 0 15,0-2 8-15,0 0-8 0,3-5 0 0,-3-1 0 16,-9-2 23-16,12-5-3 0,3 0 0 0,0-3 0 16,-3 0 19-16,-3-3 3 0,2-2 1 0,-2 0 0 15,3-3-3-15,-3 0-1 0,-3 0 0 0,0 0 0 16,-3-2 10-16,-3 2 3 0,-3-3 0 0,-3 4 0 16,-3-4-8-16,0 3-2 0,0 0 0 0,-3 0 0 15,-2 3-7-15,-1 0-2 0,6 0 0 0,-3 2 0 16,0-2-33-16,3 5 0 0,0 0-15 0,3 5 5 15,3-2-11-15,-3 2-3 0,0 1 0 0,6 2 0 16,6 0-124-16,-6 0-24 0,0 0-6 0,6-3-550 16,3 6-109-16</inkml:trace>
  <inkml:trace contextRef="#ctx0" brushRef="#br0" timeOffset="13300.8728">17129 4683 1447 0,'15'11'32'0,"-15"-11"6"0,0 0 2 0,0 0 0 0,3 5-32 0,-3-5-8 15,0 0 0-15,0 0 0 0,-3 5 156 0,3-5 28 0,0 0 7 16,0 0 1-16,-6 0-60 0,6 0-12 0,0 0-3 16,-3-5 0-16,0-6-40 0,0 3-8 0,0-5-1 0,3-3-1 15,3 1-7-15,0-1-2 16,-6 0 0-16,6-5 0 0,3 2-9 0,0 1-1 16,-3-4-1-16,3 7 0 0,0-4-34 0,3 0-13 0,3 4 11 0,-6-1-11 15,-6 2 11-15,6 1-11 0,6 5 12 0,0-2-12 16,-4 2 0-16,4 0 0 0,3 0 0 0,3 0 0 15,6 3 0-15,-3-1-22 0,-6 4 3 0,5-4 1 16,7 4-151 0,-3-1-31-16,-3 3-5 0</inkml:trace>
  <inkml:trace contextRef="#ctx0" brushRef="#br0" timeOffset="13852.371">18498 4112 1862 0,'0'0'52'0,"0"0"13"0,0 0-52 0,0 0-13 0,0 0 0 0,0 0 0 15,0 0 57-15,-3 8 9 0,3 0 2 0,0 5 0 16,0 0-45-16,6 5-9 0,0 1-2 0,0 2 0 16,-3 3 12-16,3 2 1 0,6 1 1 0,0 2 0 15,0 0 17-15,0 0 3 0,-3 3 1 0,0 0 0 16,0 2-7-16,3-5 0 0,-4 0-1 0,1-2 0 15,3 2-31-15,0-3-8 0,0 1 0 0,-3-1 0 16,3-5 0-16,0 3-8 0,-3-5 8 0,3-3-12 16,0 2 12-16,0-5 0 0,-4 1 10 0,7-1-10 0,-6-5 12 15,3 2-3-15,0-2-1 0,-3-2 0 0,0-1-20 0,-3-2-5 16,3-3-1-16,-9 0 0 16,0 0-127-16,6-3-26 0,0-5-5 0</inkml:trace>
  <inkml:trace contextRef="#ctx0" brushRef="#br0" timeOffset="14147.122">18826 4196 1839 0,'0'0'40'0,"0"0"9"0,0 0 2 0,0 0 1 0,0 0-42 0,0 0-10 0,0 0 0 0,3 6 0 16,-3 2 73-16,0-1 13 0,0 4 2 0,0 2 1 15,-3 1-17-15,-3-1-4 0,0 3-1 0,0 2 0 16,-3 1-19-16,0 2-3 0,-3 3-1 0,0 2 0 16,-3-2-16-16,-2 2-3 0,-1 3-1 0,-3-2 0 15,3 5-3-15,-3-3-1 0,0 0 0 0,0 0 0 16,1 3-20-16,2-6 0 0,0 3 0 0,3-5 0 16,3 3 0-16,-3-6-8 0,6 0 0 0,0-3 0 15,0-2-7-15,4-2-1 0,2-1 0 0,0-5 0 16,3 0-60-16,3-6-13 0,-3-2-3 15,6 3-632-15,-1-6-128 0</inkml:trace>
  <inkml:trace contextRef="#ctx0" brushRef="#br0" timeOffset="14520.1126">19123 4408 1839 0,'-5'5'40'0,"2"-5"9"0,3 0 2 0,0 0 1 0,-3 8-42 0,3-3-10 15,-6 3 0-15,3-2 0 0,0 2 70 0,0 2 12 0,-3 1 2 16,6-1 1-16,-3-2-33 0,3 6-8 0,-3-4 0 0,-3 1-1 16,3 5-3-16,3-3 0 0,0 0 0 0,-6 0 0 15,3 6-8-15,0-1-1 0,0 1-1 0,0 2 0 16,0 0-11-16,-3-2-3 0,3 2 0 0,0-3 0 15,3 4-4-15,-3-4-2 0,0 1 0 0,3-4 0 16,0 1-10-16,3 0 8 0,-3 0-8 0,3-3 8 16,3 1-8-16,0-4 0 15,0 1 0-15,0-1 0 0,0 1 15 0,6-6 1 0,0 3 0 0,0-5 0 16,0 2-16-16,-1-2 0 0,1-1 0 0,3-2 0 16,0 0 0-16,-3-2-10 0,0-1 2 0,0 0 0 15,0-2-33-15,0 2-7 0,-3-2 0 0,2-3-1 16,-2 3-103-16,0-3-20 0,0 0-4 0,0-2-764 15</inkml:trace>
  <inkml:trace contextRef="#ctx0" brushRef="#br0" timeOffset="14765.7657">18933 4696 1904 0,'0'0'42'0,"0"0"9"0,0 0 1 0,0 0 1 0,0 0-42 0,0 0-11 16,0 0 0-16,0 0 0 0,0 0 84 0,9 6 14 16,0-1 3-16,3-2 1 0,3-3-18 0,2 0-3 15,4-3-1-15,0 3 0 0,0-3-8 0,6-2-1 16,-3 0-1-16,-1 2 0 0,4 0-42 0,-3-2-8 16,-3 0-1-16,3 2-1 0,-6-2-18 0,2 2-16 0,-2-2 4 0,-3 0 0 31,0 2-84-31,-3-2-16 0,-3 5-3 0,-3-3-1 0</inkml:trace>
  <inkml:trace contextRef="#ctx0" brushRef="#br0" timeOffset="23266.3619">4113 6498 1030 0,'0'0'29'0,"0"0"7"0,0-5-36 0,-3 0 0 0,3 2 0 0,0 3 0 0,0-5 135 0,0 5 20 16,-3-3 4-16,3 3 1 0,0 0-73 0,0 0-15 16,0 0-2-16,0 0-1 0,0 0-41 0,0 8-8 15,0 0-1-15,0 2-1 0,0 1 10 0,3 0 1 16,-3 2 1-16,3 3 0 0,-3 0-5 0,3 2-1 15,-6 3 0-15,6 3 0 0,-6 0-4 0,3 2 0 0,-3 1-1 0,3 2 0 16,0 0-5-16,0 0-1 0,0 0 0 0,0 0 0 16,3-2-3-16,-3-1-1 0,3-2 0 0,0 0 0 15,0-3-9-15,3 0 8 0,-3-5-8 0,0 0 8 16,-3 0-8-16,5-6 10 0,1 1-10 0,-3 0 10 16,-3-1-10-16,6-2 8 0,-3-3-8 0,0 3 8 15,0-2-8-15,-3-6 0 0,0 0-10 0,6 0 10 16,-3 0-82-1,-3 0-10-15,3-6-3 0</inkml:trace>
  <inkml:trace contextRef="#ctx0" brushRef="#br0" timeOffset="23687.4835">3973 6419 1754 0,'-12'-16'49'0,"6"11"12"0,0-3-49 0,0 2-12 16,0 1 0-16,3 0 0 0,3 5 83 0,0 0 13 16,0-8 4-16,0 0 0 0,9 0-62 0,0 0-12 15,0 0-2-15,9 0-1 0,3-2-8 0,-1-1-2 16,1 3 0-16,6 0 0 0,0 0 2 0,0 3 0 15,2 2 0-15,-2-2 0 0,0 5-3 0,0 0-1 16,-3 3 0-16,-4-1 0 0,1 4-11 0,-3-1 0 0,-3 3 0 0,0 0 8 16,-3 2 0-16,-3 4-8 0,-3-4 12 0,-3 6-4 15,-3 5 3-15,-3-2 0 0,-3 2 0 0,-3 3 0 16,-3-1-11-16,-3 1 10 16,0 0-10-16,-3-3 10 0,0 3 26 0,-2-3 4 0,2-2 2 0,-3-1 0 15,0 1-20-15,3-1-4 0,-3-2-1 0,3-3 0 16,1 1-17-16,2-6 10 0,0 2-10 0,3-5 8 15,3-2-8-15,0-3 0 0,0-3 0 0,9 3 0 32,0-7-117-32,3-4-23 0,3-5-4 0,3 0-536 0,3 0-107 0</inkml:trace>
  <inkml:trace contextRef="#ctx0" brushRef="#br0" timeOffset="23953.1853">4509 5789 1177 0,'0'0'25'0,"0"0"6"0,0 0 1 0,0 0 2 0,3 5-34 0,0 6 0 15,-1-3 0-15,-2 5 0 0,3-2 66 0,-3 5 6 16,0 2 2-16,3 3 0 0,-3 0 18 0,-3 1 3 16,3 4 1-16,0 6 0 0,-3 0-40 0,1 2-8 15,-1 0-2-15,3 1 0 0,-3-1-3 0,3 1-1 16,-3 2 0-16,0 0 0 0,3-3-11 0,-3 0-3 15,0-2 0-15,0 0 0 0,3 2-12 0,0-5-4 16,-3-2 0-16,3-3 0 0,-3-3-4 0,6 0 0 0,-3-2-8 0,6-4 12 16,-6-1-20-16,6-1-5 0,0-8-1 0,0 3-652 15,2-3-130 1</inkml:trace>
  <inkml:trace contextRef="#ctx0" brushRef="#br0" timeOffset="24521.7219">4773 6353 1576 0,'0'0'35'0,"0"0"7"0,-2 0 2 0,-7-3 0 0,3 3-36 0,-3 0-8 0,3 0 0 0,-3 3 0 16,0-1 32-16,0 1 5 0,3 2 1 0,0 3 0 15,-3 0-15-15,0 0-3 0,3 5-1 0,3 1 0 16,-3 1-6-16,0-1-1 0,3 4 0 0,0-2 0 15,3 3-4-15,-3-4-8 0,3 1 11 0,0 0-11 16,3-3 12-16,0 3-12 0,0-5 12 0,3-1-12 0,-3 1 16 0,0-3-3 16,3-3-1-16,0 1 0 0,0-1 4 0,3-3 0 15,0 1 0-15,0-3 0 0,0-3 5 0,3-2 2 16,-3 0 0-16,3-3 0 0,-3-3-2 0,-1 1 0 16,1-1 0-16,0-2 0 0,0 0-21 0,0 0 9 15,-3-1-9-15,0 6 0 0,-3 0 9 0,3 0-9 16,-3 1 0-16,-3 7 9 0,0 0-9 0,0 0 12 15,0 0-12-15,0 0 12 0,0 0-12 0,3 5 8 16,-3-5-8-16,3 8 8 0,3 0-8 0,-3 2 0 0,0-2 0 0,-3 0 0 16,3 0 0-16,0 0 0 0,3 0 10 15,-3 0-10-15,0-3 20 0,0 3-4 0,-3-8 0 0,0 0 0 16,0 0 6-16,0 0 1 16,0 0 0-16,0 0 0 0,0 0 14 0,9-3 3 0,-3-2 1 0,2 0 0 15,1-3-13-15,0-5-4 0,0 0 0 0,3-3 0 16,-3 0-14-16,0 3-10 0,0-6 12 0,0 6-12 15,0-3 9-15,-3 5-9 0,0-2 0 0,0 5 9 16,-3 3-9-16,-3 5 0 0,0 0 0 0,0 0 0 16,0 0-10-16,0 0 10 0,9 5-13 0,-6 0 5 15,3 6-2-15,-4 0 0 0,4 2 0 0,-3-3 0 16,3 4 2-16,-3-1 0 0,3-3 0 0,0 1 0 16,0 0-10-16,0-6-2 0,0 3 0 0,3-3 0 15,-3 0-31-15,6-5-6 0,-3 0-2 0,0-2 0 16,0-3-37-16,3-3-7 0,-3-3-1 0,2 0-492 15,-2-4-99-15</inkml:trace>
  <inkml:trace contextRef="#ctx0" brushRef="#br0" timeOffset="24761.3378">5351 5842 972 0,'-6'-3'21'0,"6"3"5"0,0 0 1 0,0 0 0 0,0 0-27 0,0 8 0 16,-3 0 0-16,3 5 0 0,0 1 86 0,0 2 12 15,-3-1 2-15,0 4 1 0,3 7 19 0,-3 4 4 16,0-1 1-16,0 5 0 0,-3-2-48 0,3 2-9 16,-3 3-3-16,0 0 0 0,0 0-43 0,0-5-9 15,3 2-1-15,-3-2-1 0,0 3-3 0,4-4-8 0,-1 1 12 0,0-5-4 16,3-4-8-16,-3 1 8 0,0 0-8 0,0-5 8 16,3-4-26-16,0-1-6 0,0-4 0 0,-3 1-583 15,3-6-116 1</inkml:trace>
  <inkml:trace contextRef="#ctx0" brushRef="#br0" timeOffset="24921.7597">5092 6287 1713 0,'0'0'37'0,"3"-6"8"0,-3 6 2 0,6-5 2 0,0 2-39 0,3-2-10 0,0 0 0 0,0-1 0 15,3 4 77-15,-1-4 14 0,4 1 2 0,0 0 1 16,6-3-7-16,0 0-2 0,0 0 0 0,3 0 0 15,-1-2-33-15,1-1-6 0,0 0-2 0,3 3 0 16,0 1-92-16,-1-4-20 0,-2 3-3 0</inkml:trace>
  <inkml:trace contextRef="#ctx0" brushRef="#br0" timeOffset="25782.0455">6146 6268 1180 0,'-9'13'26'0,"6"-5"6"0,3 3 0 0,-3 2 1 16,-3 5-33-16,3-2 0 0,0 3 0 0,0 2 0 0,-3 3 76 0,3 2 8 15,0-7 1-15,0 5 1 16,0-3-9-16,-3-3-1 0,3-2-1 0,3-3 0 16,-3 3-7-16,3-2-2 0,0-4 0 0,-3 1 0 0,3-6-23 0,0-5-5 15,0 0-1-15,0 0 0 0,0 0 2 0,0 0 0 16,0 0 0-16,9-5 0 0,-3-3-3 0,-3-3 0 15,6-5 0-15,0 0 0 0,0-5-20 0,0 3-5 16,0-6-1-16,3 0 0 0,-1-2-10 0,1 2 0 16,0 0 0-16,-3 3 8 0,3 0 1 0,3 2 0 15,-6 1 0-15,3 2 0 0,-6 5-9 0,6 1 0 0,-3 2 9 16,0 2-9-16,-9 6 0 0,9-2 0 0,-1 2 0 16,1 2 0-16,-3 6-13 0,3 0-7 0,0 6-2 0,-3-1 0 15,0 5 12-15,0-2 10 0,-3 3-13 0,0-1 5 16,0 3 8-16,0 1 0 0,-3-4 0 0,0 3 0 15,0-2 0-15,3-1 0 0,-6 1 0 0,3-1 0 16,3-2 0-16,-3 0 0 0,3-3 0 0,-3 0 0 16,-3-5 0-16,3 0 9 0,0-8-9 0,3 6 0 15,0 2 11-15,-3-8-11 0,0 0 10 0,0 0-10 16,6-3 20-16,0-5-3 0,0 0 0 0,0-3 0 16,3-2-7-16,-3-3-2 0,0 1 0 0,2-4 0 15,1-2-8-15,0 2 0 0,0-2 9 0,0 0-9 16,0 2 0-16,0-2 0 0,0 3 0 0,0 2 0 15,0-3 0-15,0 6 0 0,0 0 0 0,-3 2 0 16,0 3 0-16,0 3 0 0,-3 0-9 0,-3 5 9 16,5 0-9-16,-2 2 9 0,0 6-12 0,0 0 12 0,0 3 0 0,0-1-8 15,0 1 8-15,-3 2 0 0,3 3-12 0,-3-3 0 16,3 3 1-16,0 0 0 0,-3 5 11 0,0-2 0 16,6-1 0-16,-3-4 0 0,3 1 0 0,-3-1-13 15,3-4 5-15,3 4 8 16,3-7-60-16,-3 1-4 0,3-2 0 0,0-1-1 15,6-2-79-15,-4-3-16 0,4-3-4 0,-3 0-640 16</inkml:trace>
  <inkml:trace contextRef="#ctx0" brushRef="#br0" timeOffset="26080.84">6911 6350 1562 0,'0'-16'34'0,"0"11"7"0,-6-3 2 0,3 3 1 0,0-3-35 0,-6 0-9 15,0 5 0-15,0-2 0 0,0 2 86 0,-3 3 15 0,0 0 3 0,-3 3 1 16,0-1-47-16,4 4-10 0,-4-1-1 0,3 6-1 15,-3 2-25-15,3 0-5 0,3 0 0 0,0 1-1 16,3 4-3-16,3 1-1 0,-3-1 0 0,6 3 0 16,0 0 2-16,0 1 1 0,0-7 0 0,6 1 0 15,3 0-14-15,3-3 0 0,-3-2 0 0,6 0 0 16,0-3 0-16,0-3 0 0,2-3 0 0,-2-2 0 16,3 0 0-16,-3-2 0 0,3-1 10 0,-3-5-2 15,-3 3 0-15,-3-3 1 0,3-3 0 0,-4 1 0 16,-2-3 12-16,0-1 3 0,-6 1 0 0,3 0 0 15,0-3 8-15,-6 0 3 0,0 0 0 0,0 3 0 16,0 0-20-16,0-3-4 0,-2 0-1 0,-1 3 0 16,3 2-10-16,-3 1 0 0,3-1 0 0,3 3 0 15,-3 0-99-15,3 3-21 0,3-3-5 0,-3 8-554 16,0 0-110-16</inkml:trace>
  <inkml:trace contextRef="#ctx0" brushRef="#br0" timeOffset="26983.2392">7202 6273 1414 0,'-9'-5'40'0,"9"5"9"0,0 0-39 0,-9 0-10 15,4 0 0-15,-7 0 0 0,3 0 96 0,-3 3 16 16,0-1 4-16,0 6 1 0,-3-2-56 0,6 4-11 16,-3 1-2-16,0-1-1 0,0 3-16 0,4 3-3 0,-1 0-1 0,3 0 0 15,0 0-13-15,0 3-2 0,3-4-1 0,3 1 0 16,0 0-1-16,3-5 0 0,0-1 0 0,3-4 0 15,3 2 3-15,-3-6 1 0,5 1 0 0,1-3 0 16,0 0-2-16,0-5-1 0,0-3 0 0,-3 0 0 16,3-6 7-16,3-1 2 0,-3-4 0 0,-3-2 0 15,0 2-12-15,2-2-8 0,1-5 9 0,0-1-9 16,0-2 9-16,-3 0-9 0,3-3 8 0,0 3-8 16,0-5 8-16,-3-1-8 0,3 1 0 0,-3 0 8 15,3 2-8-15,-7 0 8 0,1 3-8 0,0 3 8 16,3 2-8-16,-3 0 0 0,-3 5 0 0,-3 4 0 15,0 4 0-15,3 0 0 0,0 3 0 0,-3 6 0 16,-3-1 0-16,3 3 0 0,0 0-12 0,0 8 12 16,-3 5-17-16,-3 3 4 0,0 3 1 0,3 2 0 15,0 0 12-15,-3 5 0 0,-3 4-10 0,4-1 10 0,2 0 0 16,-3 3-11-16,0-1 11 0,3 1-8 0,0 0 8 0,0 0 0 16,3-3 0-16,-3 0-8 0,3 0 8 0,3-3 0 15,3-5 0-15,0 1 0 0,-3-1 0 0,6-5 0 16,2 2 0-16,1-5 0 0,-3 1 8 0,3-4-8 15,-3-2 8-15,6-5-8 0,0-1 10 0,-3-4-2 16,-3-1-8-16,6-5 12 0,-3 0-1 0,2-2-1 16,-5-6 0-16,3 0 0 0,3 0-2 0,-6 3-8 15,0-8 12-15,-3 5-4 0,0-3-8 0,-3 3 0 16,0 3 9-16,0-3-9 0,-3 3 8 0,0 3-8 16,-3-4 8-16,0 6-8 0,0 3 0 0,0 0 0 15,-3 2 0-15,6 3 0 0,-3 3 0 0,-3 5-10 0,-3 0 1 0,3 5 0 16,0 0 1-16,0 6 0 0,0-3 0 0,0 2 0 15,3 1 8-15,0 2-8 0,3-3 8 0,3 1-8 16,-3-3 8-16,6-3 0 0,0 0-9 0,3 0 9 16,-3-2 0-16,6-6 0 0,-3-2 0 0,6-1 0 15,3-4 0-15,-3-1 0 0,-4-2 0 0,7-6 0 16,0 3 0-16,0-5-9 0,-3 5 0 0,3-10 0 31,3-3-42-31,-1-3-8 0,-2-5-1 0,3 0-1 16,-3-3-68-16,3 0-14 0,-3-5-2 0,3 0-1 0,-7-3 30 0,4 1 5 0,0-4 2 0,-3 1 0 15,-3 0 66-15,0-1 14 0,-3 4 2 0,0 1 1 16,0-1 72-16,0 7 14 0,-6-2 4 0,3 5 0 16,-4-1 23-16,4 4 5 0,-6 5 0 0,3 2 1 15,-3 3-5-15,0 3-2 0,0 5 0 0,0 3 0 16,0 5-34-16,0 0-8 0,0 0 0 0,-6 11-1 16,-2 4-32-16,2 4-11 0,-3 2 0 0,0 3 9 0,0 2-9 15,-3 6 0-15,3 0 0 0,0 5 8 0,0 0 2 0,0 3 0 16,0 2 0-16,0 3 0 0,0-3 10 0,3 3 1 15,3-2 1-15,0-6 0 0,-2 0 14 0,8-3 4 16,-1-5 0-16,1 0 0 0,3 0-9 0,0-2-2 16,3-3 0-16,3-3 0 0,-3-3-13 0,6 1-4 15,-3-6 0-15,0-2 0 0,3-3-2 0,0 0-1 16,-6-3 0-16,2-2 0 0,1-3-9 0,0 0 0 16,0-3-10-16,-3 0-1111 15</inkml:trace>
  <inkml:trace contextRef="#ctx0" brushRef="#br0" timeOffset="27554.7575">8524 6096 2052 0,'0'0'45'0,"0"0"10"0,-3 0 1 0,-3 0 1 0,0 3-45 0,0 2-12 0,3 0 0 0,0 1 0 16,0-1 30-16,0 3 4 0,0-3 1 0,3 3 0 15,-3-3-21-15,3 1-4 0,0-6-1 0,0 8 0 16,0-1-9-16,0-1 0 0,6-1-10 0,-6-5-643 16,0 0-129-16</inkml:trace>
  <inkml:trace contextRef="#ctx0" brushRef="#br0" timeOffset="27692.1224">8512 6469 1922 0,'0'0'54'0,"0"0"13"0,0 0-54 0,0 0-13 16,0 0 0-16,0 0 0 0,3 5 54 0,-3-5 8 16,0 0 2-16,3 8-652 15,0-2-131-15</inkml:trace>
  <inkml:trace contextRef="#ctx0" brushRef="#br0" timeOffset="34341.8036">5908 7848 1335 0,'0'0'29'0,"0"0"7"0,3 7 0 15,0 4 2-15,-3 0-30 0,2-1-8 0,7 1 0 0,-6 2 0 0,3 3 30 0,3 0 5 16,0 0 1-16,3 0 0 0,0 2 1 0,3 3 1 16,0 0 0-16,3 1 0 0,-1 1-4 0,4 4-1 15,0-1 0-15,0-2 0 0,3 5-3 0,-3-5-1 16,2 2 0-16,-2-2 0 0,0 0-10 0,-3 0-3 15,3-3 0-15,0 0 0 0,-6-2-6 0,-1-1-2 16,4-2 0-16,-6 0 0 0,3 3-8 0,-6-4 8 16,0-4-8-16,-3 2 8 15,-3-5-8-15,3 0 0 0,-3-3 0 0,0 1-568 0,-3-6-116 16</inkml:trace>
  <inkml:trace contextRef="#ctx0" brushRef="#br0" timeOffset="34670.2235">6339 7845 1108 0,'0'0'31'0,"0"0"8"15,0 0-31-15,0 0-8 0,3 8 0 0,-3 0 0 0,0 0 100 0,0 0 18 16,0 2 4-16,0 3 1 0,-3 1-27 16,0 2-6-16,0-1-1 0,0 4 0 0,-3 2-10 0,-3 3-3 15,0 2 0-15,0 1 0 0,-2-1-12 0,2 3-2 16,-3 1-1-16,3 1 0 0,-3 1-20 0,0-3-4 16,0 0-1-16,-3-2 0 0,3 2-10 0,0-5-2 15,0-1-1-15,4 1 0 0,-1-3-14 0,-3 1-9 16,6-4 12-16,0-2-12 0,0-3 8 0,0 3-8 15,0-3 0-15,3-2 0 16,0-3-36-16,3-3-13 0,0 0-3 0,0-5-677 16,6 8-135-16</inkml:trace>
  <inkml:trace contextRef="#ctx0" brushRef="#br0" timeOffset="35118.4263">6476 8313 1250 0,'0'0'35'0,"0"0"9"16,0 0-36-16,0 0-8 0,0 0 0 0,0 0 0 0,0 0 96 0,0 6 18 16,-3 1 3-16,3 1 1 0,0 0-24 0,-3-2-5 15,3 2-1-15,-3 2 0 0,0-2-30 0,3 5-6 16,0-5-2-16,-3 3 0 0,3 2-12 0,-3 0-2 16,3 1-1-16,0 1 0 0,-3 1-16 0,3 0-3 15,-3 3-1-15,3-1 0 0,0 3-3 0,0-2 0 16,0-1 0-16,0 4 0 0,3-4 4 0,0-2 0 15,0 2 0-15,0-2 0 0,0 0-1 0,3-3 0 16,3 3 0-16,-3-2 0 0,0-4-2 0,3-2 0 0,0-3 0 0,0 1 0 16,3-1-4-16,0 0-1 0,-4-2 0 0,4 0 0 15,0-3-8-15,0 0 10 0,3 0-10 0,-3-3 10 16,-3 0-21-16,3 1-4 0,0-4-1 0,-3 4 0 31,0-4-53-31,0-2-11 0,-7 0-3 0,7 1-607 0,-6-1-122 0</inkml:trace>
  <inkml:trace contextRef="#ctx0" brushRef="#br0" timeOffset="35314.9358">6378 8631 1840 0,'0'0'52'0,"0"0"12"16,0 0-52-16,0 0-12 0,0 0 0 0,6 0 0 15,3 0 81-15,-3 0 14 0,3 0 2 0,0-3 1 16,5-2-11-16,1 2-3 0,-3-2 0 0,3-3 0 15,0 0-16-15,3 3-3 0,-3-3-1 0,3 0 0 16,-4 0-42-16,4 3-9 0,0-3-1 0,0 2-1 16,0 1-133-16,0 2-26 0,0-2-6 0,-3 0-1 0</inkml:trace>
  <inkml:trace contextRef="#ctx0" brushRef="#br0" timeOffset="35831.3088">7196 8070 1609 0,'0'0'35'0,"0"0"7"0,0 0 2 0,0 0 2 0,0 0-37 0,6 5-9 16,0-2 0-16,-6-3 0 0,0 0 58 0,12 2 10 15,3 1 1-15,3-3 1 0,-3 3-32 0,0-3-6 16,3-3-2-16,2 3 0 0,1-3-19 0,0 1-11 15,-3-1 12-15,0 0-12 0,3-2 8 0,-6 3-8 16,2-1 0-16,-2 0 0 0,-3 3-12 0,0 0-10 0,0 3-2 0,-3 0 0 31,-3-3-36-31,0 2-8 0,0 1-2 0,-6-3-454 16,0 0-92-16</inkml:trace>
  <inkml:trace contextRef="#ctx0" brushRef="#br0" timeOffset="36004.4706">7292 8271 1269 0,'0'0'36'0,"0"0"8"0,0 0-36 0,3 5-8 0,0 3 0 0,0-3 0 16,-3-5 112-16,6 3 21 0,2 0 4 0,1-1 1 15,0-2-25-15,3 0-5 0,-3 0 0 0,3-2-1 16,0 2-30-16,0 0-5 0,0 0-2 0,-3 0 0 16,3 0-44-16,3 0-9 0,-4 0-1 0,4 0-1 31,-3 0-109-31,3 0-22 0,3 0-4 0,0 2 0 0</inkml:trace>
  <inkml:trace contextRef="#ctx0" brushRef="#br0" timeOffset="36766.1531">8717 6914 1321 0,'-6'13'28'0,"3"-5"7"0,1 2 1 0,-4 4 2 16,3-1-30-16,0 5-8 0,0 3 0 0,0-2 0 0,3 2 60 0,-3 6 12 15,3 4 1-15,3 1 1 0,0 0-13 16,0 2-2-16,0 3-1 0,3 3 0 0,-1 0-5 16,1-1-1-16,-3 1 0 0,3 2 0 0,0-2-11 15,0 2-2-15,0 6-1 0,-3 0 0 0,0-1-16 0,3 1-3 16,-3-3-1-16,0 3 0 0,0-1 3 0,0-2 1 15,-3 3 0-15,3 2 0 0,0-2-4 0,-3 2-1 16,-3-2 0-16,6 2 0 0,-3 0 5 0,-3 0 1 16,0-2 0-16,0 2 0 0,0 1 0 0,0-4 0 15,0 3 0-15,-3-2 0 0,3 0-6 0,-3-1-1 16,0 1 0-16,0-3 0 0,3-3-4 0,-3 6-2 0,3 5 0 16,0-3 0-16,-2-8-2 0,5-10-8 15,-3 0 12-15,0 2-4 0,3 1-8 0,-3-1 10 0,3-5-10 0,0-2 10 16,0 4-10-16,0 6 0 0,0 3 9 0,0-6-9 15,0 1 0-15,3-1 8 0,0-2-8 0,-3-3 0 16,3-2 0-16,-3-1 0 0,2 1 0 0,1-4 8 16,0 1-8-16,-3 0 0 0,3-3 0 0,0 0 8 15,0 0-8-15,0-2 0 0,0-3 0 0,0 2 0 16,0-2 0-16,0 0 8 0,0-3-8 0,0 1 0 16,0-1 0-16,3 0 9 0,-3-2-9 0,0-3 0 15,0-1-11-15,-3-1-9 0,0-6-1 0,0 0-1 16,0 0-138-16,0 0-28 0,3-8-6 0</inkml:trace>
  <inkml:trace contextRef="#ctx0" brushRef="#br0" timeOffset="37301.577">8661 6874 1630 0,'-6'-5'36'0,"6"5"7"0,0 0 1 0,0 0 3 15,0 0-38-15,6-3-9 0,-6 3 0 0,6-5 0 16,0-1 79-16,-6 6 13 0,0 0 4 0,12-2 0 16,0-1-38-16,-3 0-7 0,-1 1-2 0,4-1 0 15,-3 3-1-15,3-3-1 0,0 1 0 0,0 2 0 0,-3-3-22 0,3 1-4 16,3-1-1-16,-3 0 0 0,-3 1-12 0,5-1-8 15,1-2 8-15,-3 2-8 0,3 3 0 0,-6 0-18 16,3 0 3-16,0 0-1041 16</inkml:trace>
  <inkml:trace contextRef="#ctx0" brushRef="#br0" timeOffset="38066.6098">9340 7017 1213 0,'0'0'26'15,"-6"0"6"-15,3 0 0 0,3 0 4 0,0 0-36 0,-6 0 0 0,0 2 0 0,6-2 0 16,-6 3 72-16,3 2 8 0,-3-2 2 0,6 5 0 16,0-3-18-16,0 3-4 0,3 0-1 0,0 3 0 15,0-1-13-15,3 6-2 0,0-3-1 0,3 3 0 0,2 0-3 16,1 5 0-16,3 0 0 0,-3 1 0 16,3-1-23-16,0 3-5 0,-3-1 0 0,0 1-1 15,3 3-2-15,0-1 0 0,-4-5 0 0,4-2 0 0,-3-1 1 0,0 1 0 16,3-1 0-16,-6-2 0 0,3-3-2 0,0 1-8 15,-3-4 12-15,0 1-4 0,-3-3-8 0,0 0 8 16,2-3-8-16,-8-5 8 16,3 5-28-16,-3-5-7 0,0 0-1 0,6 3-597 15,-6-3-120-15</inkml:trace>
  <inkml:trace contextRef="#ctx0" brushRef="#br0" timeOffset="38365.4039">9598 7030 1537 0,'0'0'33'0,"0"0"7"0,-2 5 2 0,-4 3 2 0,3-2-35 0,-3 1-9 0,0 1 0 0,3 3 0 15,0 0 85-15,-3 2 15 0,-3 0 4 0,0 3 0 16,3-3-28-16,0 6-6 0,-3-1-1 0,-3 3 0 16,0-2-21-16,0 5-4 0,0 2 0 0,1 1-1 15,-1 2-15-15,0-3-4 0,3 1 0 0,-6 2 0 16,6-3-13-16,-3 1-3 0,0-1-8 0,0-2 12 16,3 0-24-16,0-6-6 0,0 6-1 0,4-5-689 15,-1-4-137-15</inkml:trace>
  <inkml:trace contextRef="#ctx0" brushRef="#br0" timeOffset="39392.4972">9345 8152 1173 0,'0'0'25'0,"0"0"6"0,0 0 1 0,0 0 2 0,0 0-34 0,0 0 0 0,0 8 0 0,-2 0 0 15,2-3 68-15,0-5 8 0,0 8 0 0,0 0 1 16,0 2-13-16,0 1-2 0,0-3-1 0,0 5 0 16,0 0-9-16,0 1-3 0,0-1 0 0,0 0 0 15,0 0-5-15,2 3-2 0,-2 0 0 0,0-3 0 16,0 3-14-16,3-3-4 0,0 1 0 0,0-1 0 16,3 0 1-16,-3-2 0 0,3-1 0 0,3 1 0 15,0-3-2-15,0 0-1 0,0-3 0 0,3 0 0 16,-3-2-7-16,0-3-2 0,0 0 0 0,3 0 0 15,2-5 1-15,-2-1 0 0,0 1 0 0,0-3 0 16,3 0-2-16,-3 0-1 0,0-5 0 0,0 2 0 16,-3 1-11-16,0-1 12 0,0-2-12 0,0 0 12 15,-6 0-12-15,2-3 10 0,-2 3-10 0,3-3 10 16,-3 0-10-16,-3 0 8 0,3 3-8 0,-3-1 8 16,0-1-8-16,-3 1 0 0,3 1 0 0,-3 0 0 15,0 2 0-15,3 1 8 0,-3-1-8 0,3 1 0 16,-3 2 0-16,3 8 0 0,0-6 0 0,-3 1 0 15,1 2 0-15,2 3 13 0,0 0-3 0,0 0-1 16,0 3-25-16,0-3-4 0,0 8-2 0,2 0 0 16,-2 2 10-16,6 4 3 0,-3-1 0 0,0 3 0 0,0 2 9 15,3 1-10-15,0 2 10 0,0 0-10 0,0 3 10 0,3 0 0 16,0 2 0-16,-3 3 0 0,0-2 0 0,0 5-8 16,3-1 8-16,-6 1 0 0,0 2 0 0,3 1 0 15,-3 2 0-15,0-3 0 0,0 1 10 0,0-4-2 16,-3 1-8-16,0 0 12 0,0-3-4 0,0-2 0 15,-3-4-8-15,0 4 12 0,3-3 1 0,-3-3 0 0,0 3 0 16,0-3 0-16,-3-3 12 0,0-2 3 0,-3-3 0 16,3 1 0-16,-6-1 9 0,0-3 3 0,0-4 0 0,0-4 0 15,-6 4 3-15,7-6 1 0,-4 5 0 0,0-2 0 16,0-3-24-16,0-3-4 0,3-2 0 0,3-1-1 16,3 4-15-16,-3-4 0 0,0 4-12 0,9 2 12 31,0 0-124-31,-3-6-17 0,-3 4-4 0,6-3-991 15</inkml:trace>
  <inkml:trace contextRef="#ctx0" brushRef="#br0" timeOffset="40570.6242">9328 9411 1591 0,'0'0'35'0,"0"0"7"0,0 0 2 0,0 0 0 0,0 0-35 16,0 0-9-16,0 0 0 0,0 0 0 0,0 0 67 16,0 0 11-16,0 0 2 0,0 0 1 15,0 0-10-15,9-5-3 0,-3 2 0 0,2-2 0 0,-2 0-20 0,0-3-5 16,0 0-1-16,0-3 0 0,3 3-22 0,-3-2-4 16,0-1 0-16,0 1-1 0,-3 2-6 0,3 0-1 15,0 0 0-15,0 0 0 0,-3 0 22 0,0 3 4 16,0-1 1-16,-3 1 0 0,0 5-35 0,0 0 0 15,0 0 0-15,0 0 0 0,0 0 0 0,0 0 0 0,0 0 0 16,0 0 0-16,3 3 0 0,-3-3 0 0,0 0 0 0,6 8 0 16,0-3 0-16,-3 3 0 0,-3 2 0 0,0-2 0 15,3 3 0-15,-3 0 0 0,3-1 0 16,-6 3 0-16,0 1 0 0,3 1 0 0,3 4 0 0,-3-3 0 16,0 2 0-16,0 1 0 0,0-1 0 0,3 4 0 15,0 1 0-15,0-1 0 0,-6-1 0 0,6 3 0 16,0-3 13-16,-3 0-4 0,0 0-1 0,0 0 0 15,3-2-8-15,-1 2 0 0,-2-3 0 0,3 1 0 16,-3 2 0-16,3-2 0 0,-3-1 0 0,0 1 0 16,0-1 0-16,3-2 0 0,0 3 0 0,-3-4 0 15,0-4 0-15,3 2 0 0,0 0 0 0,-3-2 0 16,6 0 0-16,-3-1 0 0,-3-2 0 0,6 3 0 16,-3-1 9-16,-3-2-9 0,0 0 10 0,0-8-10 15,0 0 10-15,0 0-10 0,0 8 10 0,0-3-10 16,0-5 10-16,0 0-10 0,0 0 10 0,0 0-10 15,0 3 9-15,0-3-9 0,0 0 8 0,0 0-8 0,0 0 8 0,0 0-8 16,-6 3 0-16,6-3 8 0,0 0-8 0,-6 2 0 16,0-2 0-16,6 0 8 0,0 0-8 0,-6 0 0 15,0 3 9-15,-2-3-9 0,5-3 0 0,3 3 8 16,0 0-8-16,0 0 0 0,-9 0 0 0,0 0 0 16,0 0 0-16,0 0 8 0,0 3-8 0,0 0 9 15,0-3-9-15,0 0 10 0,0 2-10 0,0 1 12 16,0-3-12-16,3 3 12 0,-3-1-3 0,1 1 0 15,-1 0 0-15,3-3 0 0,0 2 4 0,0 1 1 16,0-3 0-16,0 0 0 0,3 2-4 0,3-2-1 0,0 0 0 16,0 0 0-16,0 0 3 0,0 0 1 15,0 0 0-15,0 0 0 0,0 0-5 0,6 3 0 0,3 0-8 0,0-1 12 16,3 1-12-16,2 2 0 0,1-2 0 0,0 0 0 16,6-1 0-16,-3 1 0 0,0 0 0 0,6-1 0 15,-1 1 0-15,1 0 0 0,-3-3 0 0,-3 2 0 16,3-2 0-16,0 3 0 0,-4-3 0 0,4 2 0 15,-6-2 0-15,0 0 8 0,3 0-8 0,-6 3 0 16,0 0 0-16,0-3 0 0,-3 0-11 0,-1 0 11 16,-2 0-104-1,0 0-12-15,-6 0-4 0,0 0-1022 0</inkml:trace>
  <inkml:trace contextRef="#ctx0" brushRef="#br0" timeOffset="41816.9373">9872 6781 1242 0,'0'0'35'0,"0"0"9"0,0 0-36 0,-6 3-8 0,0 0 0 0,6-3 0 15,0 0 84-15,-3 5 16 0,0-2 2 0,3-3 1 16,3 7-43-16,0-1-9 0,0 2-2 0,3-3 0 15,0 0-15-15,3 1-3 0,3-1-1 0,3 0 0 16,0 0-5-16,3 1-1 0,3-1 0 0,-1 0 0 16,1 1-11-16,3-1-2 0,-6 0-1 0,3 0 0 15,0 1-1-15,-1 2 0 0,-5 0 0 0,3-3 0 16,0 6-9-16,-3-1 12 0,0 3-12 16,-3 1 12-16,0-1-4 0,0 5-8 0,2-2 12 0,-8 3-4 15,3 2-8-15,-3 0 12 0,0 0-12 0,0 6 12 16,-3-1 0-16,0 3 0 0,3 0 0 0,-3 0 0 15,0 3-2-15,0 3 0 0,0-1 0 0,0 0 0 16,0 1-10-16,0 2 0 0,0 0 0 0,0 0-11 16,0 0 34-16,0 0 6 0,0 3 2 0,0-1 0 15,-3 1-31-15,0 2 0 0,0 1 0 0,3-4 0 0,-3 4 0 16,0-4 0-16,0 4 0 0,0 2 0 0,-3-6 0 16,0 6 0-16,0-2 0 0,0 4 9 0,3 1-9 15,-3-3 0-15,0 3 0 0,3-3 0 0,0 0 0 0,0 0 0 16,0-3 0-16,0 0 8 0,-3 1-8 0,0-1 0 15,0-2 9-15,3-1-9 0,0-2 8 0,0 0-8 16,0-2 8-16,-3-1-8 0,3-2 8 0,0 2-8 16,0 1 10-16,3 2-10 0,0-3 13 0,0 0-3 15,0-2-1-15,0 5 0 0,3-5-1 0,-3 2-8 16,0-2 12-16,0-3-4 0,0 3-8 0,0-3 0 0,-3 0 9 16,3 0-9-16,0 0 10 0,0-5-2 15,0 0-8-15,-3-3 12 0,0 6-12 0,3-4 11 16,-3 1-11-16,3 0 10 0,0 3-10 0,-3 2 10 15,0 2-10-15,3-4 10 0,-3 2 2 0,2-5 0 0,1 0 0 0,0-3 0 16,-3 3-2-16,0-3 0 0,0-3 0 16,0 3 0-16,0 3-10 0,0-5 12 0,-3-1-12 0,3 1 12 15,0-1-12-15,0 1 10 0,0-6-10 0,0 3 10 16,0-3-10-16,-3 0 12 0,1-5-12 0,-1 3 12 16,-3-3 0-16,3 0 1 0,-3 0 0 0,3-3 0 15,-6 0 7-15,3-2 2 0,-3 2 0 0,0-5 0 16,0 3 2-16,0 0 0 0,-3-1 0 0,3-2 0 15,3 3-16-15,-3 0-8 0,3-3 8 0,-3 2-8 16,4 1 0-16,-1-1 0 0,6-2 0 0,-6 3 0 16,0 0-46-16,6-3-4 0,0 0-1 0,0 0-746 15,0 0-150-15</inkml:trace>
  <inkml:trace contextRef="#ctx0" brushRef="#br0" timeOffset="42663.264">10694 9813 1381 0,'-3'-23'39'0,"3"23"9"0,0 0-39 0,0 0-9 0,0 0 0 0,0 0 0 15,0 0 70-15,0 8 12 0,0-8 2 0,0 0 1 16,0 5-36-16,3 3-7 0,-3-8-2 0,0 8 0 16,0-8 7-16,6 10 1 0,-3-2 0 0,0 3 0 15,0-3-5-15,0 2-1 0,-3-2 0 0,3 3 0 16,0-1-11-16,-3 1-3 0,3 2 0 0,-3 3 0 16,0 0-8-16,0 0-1 0,3 2-1 0,-3 1 0 15,-3 2-8-15,0-2-2 0,3 2 0 16,0-3 0-16,-3 3 1 0,3-2 0 0,-3-1 0 0,3-2 0 15,0 3-1-15,0-6-8 0,-3 0 12 0,3 1-4 16,3-4 0-16,-3 3-8 0,0-2 12 0,0 0-4 16,0-11 0-16,0 0-8 0,6 10 12 0,-6-10-4 15,0 0-8-15,6 8 12 0,-6-8-12 0,12 8 12 16,-12-8-4-16,14 8-8 0,-2-3 12 0,0 1-4 16,0-4-8-16,0-2 0 0,0-2 9 0,0 2-9 15,-3-3 0-15,0-2 0 0,0 5 0 0,-3-6-12 16,3-2-27-16,-1 3-5 0,-5 0-2 15,3-6 0-15,0 3-129 0,-3 0-25 0,0 0-6 16</inkml:trace>
  <inkml:trace contextRef="#ctx0" brushRef="#br0" timeOffset="42883.7725">10533 10025 1926 0,'0'0'42'0,"0"0"9"0,0 0 1 0,0 0 3 0,0 0-44 0,0 0-11 0,0 0 0 0,0 0 0 16,6 5 35-16,-3 3 5 0,6-5 0 0,-3 0 1 15,3-1-3-15,0-2-1 0,3 0 0 0,-3 0 0 16,3-2-14-16,-1 2-3 0,1 0-1 0,0-3 0 16,3 0-19-16,0 1 0 0,-3-1 0 0,3 0 0 15,3 1-85-15,-3-1-21 0,2 0-4 0,1 1-790 16</inkml:trace>
  <inkml:trace contextRef="#ctx0" brushRef="#br0" timeOffset="43168.9092">10968 10131 1564 0,'-3'-19'44'0,"3"19"10"0,3 6-43 0,-3-6-11 16,0 0 0-16,6 0 0 0,0 0 109 0,0 0 20 15,2-3 4-15,1 3 1 0,0-3-62 0,0 1-13 16,0 2-3-16,0 0 0 0,0-3-28 16,3 0-7-16,-3 3-1 0,0 0 0 0,3 0-12 0,-3 3-8 15,-3-6 10-15,6 3-10 0,-4 0 0 0,1 0 0 16,-3 0 0-16,0 6 0 15,3-1-36-15,-3-2-8 0,0-3 0 0,0-3-604 0,0 3-120 16</inkml:trace>
  <inkml:trace contextRef="#ctx0" brushRef="#br0" timeOffset="43406.7195">11313 9835 1371 0,'-3'5'30'0,"3"-5"6"0,0 13 2 0,0-13 1 16,0 0-31-16,0 0-8 0,0 0 0 0,3 13 0 16,3 3 80-16,-6-3 16 0,0-2 2 0,3 5 1 15,0 2-17-15,0 1-3 0,0-3-1 0,-3 0 0 16,0 2-16-16,3-2-3 0,0 0-1 0,-3 0 0 16,0 0-19-16,3 2-4 0,0-2-1 0,0 0 0 0,0 0-19 0,-3 0-4 15,3 0-1-15,3 2 0 0,-3-5-10 0,0 1 0 16,0-4 0-16,0 6 8 15,0 3-32-15,-1-6-8 0,-2-13 0 0,3 8-655 16,0 8-130-16</inkml:trace>
  <inkml:trace contextRef="#ctx0" brushRef="#br0" timeOffset="49791.5103">12456 7818 1232 0,'0'0'35'0,"-3"6"7"0,0-4-34 0,3-2-8 15,0 0 0-15,-3 11 0 0,0 0 57 0,0-1 10 0,0 3 1 16,0-2 1-16,3 5-9 0,-3-3-1 15,0 6-1-15,3-1 0 0,3 3 5 0,-3 0 1 0,3 3 0 16,-3 5 0-16,3 0-12 0,0 1-3 0,-3 1 0 16,0 4 0-16,0-1-25 0,0 0-6 0,0-2-1 15,0 3 0-15,-6-4-9 0,6 1-8 0,-3-3 12 0,6 0-12 16,-3 0 9-16,0-2-9 0,0-1 0 16,0 1 9-16,0-3-9 0,0-1 0 0,0-7 0 0,3 3 8 15,0-3-8-15,0-3 0 0,-3-2 0 16,3-4 0-1,-3 1-32-15,0-2 0 0,3-1 1 0,0 0 0 0,-3-5-141 16,0 0-29-16,0 0-6 0</inkml:trace>
  <inkml:trace contextRef="#ctx0" brushRef="#br0" timeOffset="50058.2162">12042 8332 2012 0,'-6'-3'57'0,"6"3"12"0,-6 0-55 0,6 0-14 16,0 0 0-16,0 0 0 0,0 0 90 0,0 0 15 15,0 0 3-15,0 0 1 0,9-3-48 0,3 3-9 16,3-2-3-16,3-1 0 0,0 3-10 0,6 3-3 16,-1-3 0-16,7 2 0 0,3-2-15 0,3 3-3 15,-4 0-1-15,1-1 0 0,3-2-4 0,0 3-1 16,-4-3 0-16,1 0 0 0,3 0-12 0,-1 0 0 0,-2-3 0 15,0 3 0-15,3-2 0 0,-4 2 0 0,1-3 0 0,-3 0 0 32,-3 1-36-32,-3 2-14 0,-4-3-2 0,1 3-1116 0</inkml:trace>
  <inkml:trace contextRef="#ctx0" brushRef="#br0" timeOffset="51168.4376">13766 6509 1288 0,'0'0'28'0,"0"8"7"0,-3 2 1 0,0 4 0 0,0-1-36 0,0 0 0 0,0 5 0 0,3 4 0 15,-3-1 20-15,3 3-4 0,0-1 0 0,3 7 0 16,0 1 11-16,3 4 1 0,-3 2 1 0,3 5 0 16,0 3 11-16,3 0 1 0,-4 0 1 0,-2 8 0 15,6 0 10-15,-6 5 1 0,3 6 1 0,-3-1 0 16,0 1-46-16,0 4-8 0,0-2 0 0,0 9-8 15,-3-1 8-15,3 0 8 0,0-3-8 0,0 6 11 16,-3-6-11-16,3 3 0 0,0 3 0 0,-3-5 8 16,0-1-8-16,0-2 0 0,0 0 0 0,-3-1 8 15,0 1 4-15,3 3 0 0,-6-4 0 0,3 1 0 16,-3 3 1-16,3-1 1 0,-3 6 0 0,3-6 0 16,-3-7-14-16,3-3 0 0,-3-3 8 0,3-3-8 15,1 1 0-15,-1 0 9 0,3 2-9 0,0-5 8 16,3-3-8-16,-1-5 8 0,1 3-8 0,0-9 8 0,3 1-8 15,-3 0 0-15,3-3 0 0,-3 2 8 0,3 1-8 0,0-3 0 16,0 3 0-16,-3-6 8 0,3-2-8 0,-3-3 0 16,0 3 0-16,0-3 8 0,0-3-8 15,0-2 0-15,0-3 0 0,0 3 8 0,-3-5-8 0,3-1 12 16,-3 1-12-16,3-3 12 0,0-3 2 0,-3 0 1 16,0 3 0-16,0-3 0 0,0-2-15 0,-3-3 9 15,0 2-9-15,0-2 8 0,3-5-8 0,0-1 0 16,0-2 9-16,0 0-9 15,-3 6-18-15,3-6-8 0,0 0-2 0,0 0 0 16,0 0-27-16,0 0-5 0,0 0-2 0,6-6-754 0</inkml:trace>
  <inkml:trace contextRef="#ctx0" brushRef="#br0" timeOffset="51742.0371">13760 6408 1754 0,'-9'0'49'0,"9"0"12"0,-6-2-49 0,0-1-12 0,-3 0 0 0,3 3 0 15,0 0 72-15,0-2 11 0,3 2 2 0,-3-3 1 16,6 0-8-16,0 3-2 0,0 0 0 0,0 0 0 16,0 0-31-16,6-5-6 0,6 0-2 0,-3-1 0 15,3 1-23-15,-3 3-5 0,0-1-1 0,3-2 0 16,3 2-8-16,-1-2 0 0,-2 2 0 0,6 0 0 16,-3 6-38-16,6-3-10 0,3 0-1 0,-3 0-643 15,-1 0-129-15</inkml:trace>
  <inkml:trace contextRef="#ctx0" brushRef="#br0" timeOffset="53009.4056">14572 6842 1274 0,'0'0'28'0,"0"0"5"0,3-5 2 0,0 2 1 0,-3 3-28 0,3-5-8 0,-3 5 0 0,0 0 0 16,0 0 72-16,0 0 12 0,0 0 4 0,0 0 0 15,0 0-20-15,0 0-4 0,0 0-1 0,0 0 0 16,-3 8-4-16,3-8-1 0,0 10 0 0,-3 4 0 16,-3-4-35-16,0 6-7 0,3-3-2 0,-6 6 0 15,1-1 2-15,-1 1 1 0,-3 2 0 0,3 0 0 16,-3 0-3-16,0 3-1 0,-3 0 0 0,0 0 0 16,3 0 5-16,-3 2 1 0,1-5 0 0,-1 3 0 15,3 0-11-15,0-3-8 0,0 0 9 0,3-2-9 16,0-3 12-16,0-3-4 0,0 3-8 0,3-6 12 15,0 1-12-15,3-3 11 0,3-8-11 0,0 0 10 16,0 0 0-16,0 0 0 0,0 0 0 0,0 0 0 16,3-5 6-16,6-1 0 0,-6-2 1 0,6-2 0 15,-3-1-8-15,3-2-1 0,0-3-8 0,3 0 12 16,0-2-12-16,0-1 11 0,-3 1-11 0,3-1 10 0,-7-2-10 0,7 2 0 16,-3-2 0-16,3 3 0 0,-3-1 0 0,3 1 0 15,-3 2 0-15,0 0 8 0,0 3-8 0,-3-1 0 16,0 1 0-16,3 0 0 0,-3 0 0 0,0 2 0 15,-3 1 0-15,0-1 0 0,2 3 0 0,-2 0 0 16,3 0 0-16,-6 3 0 0,3 0 0 0,0-1 8 16,-3 6-8-16,0 0 0 0,0 0 0 0,0 0 8 15,0 0-8-15,0 0 0 0,0 0 0 0,0 0 0 16,0 0 0-16,3 6 0 0,3 2-8 0,-3 0 8 0,0 2 0 0,0 1 0 16,0-1 0-16,0 1 0 0,3 2 0 15,-3 3 8-15,3 0-8 0,0 0 0 16,0-3 0-16,0 5 0 0,-3 1 0 0,3-1 0 15,3 1 0-15,-3 0 0 0,0-1 0 0,-3 1 0 0,6 2 0 16,-3 0 0-16,-3-3 0 0,2-2-14 0,1 3 2 0,0-3 0 16,-3 2 12-16,3-2 0 0,-3 3 0 0,-3-4 0 15,3 1 0-15,0 0 0 0,-3-3 0 0,0 3 0 16,0-2 0-16,-3-1 8 0,3-3-8 0,-3 1 0 16,0 0 9-16,-3-1-9 0,3-2 0 0,-3 0 9 15,0 0 0-15,1-3 0 0,-1 3 0 0,0-5 0 16,-3-1 7-16,0 1 0 0,0 0 1 0,0-3 0 15,-3 0 7-15,0 0 0 0,0 0 1 0,0-3 0 16,0 0-1-16,-3 3-1 0,4-2 0 0,-4 2 0 16,3-3-8-16,0 1-2 0,3-4 0 0,0 6 0 0,-3-2-13 15,3-1 8-15,3 0-8 0,0 1 0 0,0-1 0 0,6 3 0 16,-3 0 0-16,3 0 0 0,0 0-17 0,0 0 0 16,0 0 0-16,0 0 0 15,0-3-53-15,0 3-10 0,0 0-3 0,6-5 0 16,3 2-115-16,-3-2-23 0,3 2-5 0</inkml:trace>
  <inkml:trace contextRef="#ctx0" brushRef="#br0" timeOffset="53314.215">14897 6824 1650 0,'0'0'47'0,"0"0"9"0,0 0-44 0,-3 2-12 0,-3 4 0 0,3 1 0 16,-3 1 21-16,6 3 3 0,0 0 0 0,3 4 0 15,0 1 7-15,0 6 1 0,3-1 1 0,3 0 0 16,0 3-5-16,3-1-2 0,2-1 0 0,1 1 0 16,0 4 16-16,3-3 3 0,0 0 1 0,0 2 0 15,0-2-21-15,0-3-4 0,-1 3-1 0,-2-6 0 16,-3 3-20-16,3 1 0 0,-3-4 0 0,0-2 0 15,0 0 8-15,0-3-8 0,0 0 10 0,-4 1-10 16,1-4 0-16,0-2 8 0,0 0-8 0,-3-3 0 16,0 1-39-16,-6-6-10 0,0 0-3 0,0 0-851 15</inkml:trace>
  <inkml:trace contextRef="#ctx0" brushRef="#br0" timeOffset="53559.8684">15194 6887 1861 0,'0'0'40'0,"0"0"9"0,0 0 2 0,-3 13 2 0,-3-2-42 0,1 5-11 0,-1 0 0 0,0 2 0 16,0 3 67-16,-3 3 11 0,-3 3 2 0,3 2 1 15,-3-3-17-15,0 6-3 0,-6 2-1 0,-3-2 0 16,4 2-12-16,-4 1-4 0,0-1 0 0,3-2 0 15,0 2-28-15,0-4-5 0,0-1-2 16,4-3 0-16,2-2-9 0,0-3-17 0,0 0 4 0,3-2-1113 16</inkml:trace>
  <inkml:trace contextRef="#ctx0" brushRef="#br0" timeOffset="57715.9145">14546 8104 1274 0,'5'-8'28'0,"-5"8"5"0,0-5 2 0,0 0 1 0,3-1-28 0,-3 1-8 0,3-3 0 0,-3 0 0 16,0 3 101-16,0 0 19 0,3-1 4 0,-6 1 1 15,3 2-35-15,0 3-7 0,0 0-2 0,0 0 0 16,0 0-34-16,0 0-7 0,0 0-2 0,0 0 0 16,-3 11-18-16,0 0-4 0,-2 2-1 0,-1 3 0 15,0 0-15-15,0 5 0 0,-3 3 0 0,-3-1 0 0,-3 1 11 16,3 5-11-16,3-2 12 0,-3 2-12 0,-3 0 8 16,3-3-8-16,1 1 0 0,-1-1 0 0,0-2 8 15,3-3-8-15,0 3 0 0,0-5 0 0,0-1 0 0,6-2 0 16,-3-3 0-16,6 0 0 0,-3-5 8 0,3 3-8 15,0-3 12-15,0-8-12 0,0 0 10 0,0 0-10 16,6-3 8-16,3-2-8 0,0 2 16 0,0-5-3 16,3-5 0-16,-3 0 0 0,0-6-1 0,0 1-1 15,2-3 0-15,4 2 0 0,-3-2 1 0,0 0 0 16,0 0 0-16,3 0 0 0,-3-1-4 0,0 1 0 0,-3 0 0 16,0 0 0-16,2 0 0 0,-2 2 0 15,-3 1 0-15,3 2 0 0,-3-3 2 0,3 3 0 16,-3 1 0-16,0 1 0 0,-3-2 0 0,3 6 0 0,3-3 0 15,-6 2 0-15,0 3-10 0,3-2 0 0,-3 2 0 0,0 2 8 16,0 1-8-16,0 0 0 0,-3 5 0 0,6-3 0 16,0 0 0-16,-6 3 0 0,0 0 0 0,6 0-11 15,-3 3 11-15,3 0 0 0,0 2-9 0,-1 3 9 16,1 0-8-16,0 0 8 0,0 2-10 0,0 4 10 16,0-1 0-16,0 0 0 0,0 3-8 0,3 0 8 15,-3 5 0-15,3-2 0 0,-3-1 0 0,3-2-9 16,0 5 9-16,-3-2 0 0,0 2 0 0,0-3 0 15,0-2 0-15,0 3 0 0,-4-3 0 0,4 2 0 16,-3-5 0-16,0 3 0 0,3 0 0 0,-3-3 0 16,-3 1 0-16,0-1 8 0,0 0-8 0,0 0 11 0,-3 0-11 0,0 1 0 15,-3-4 0-15,0 3 0 0,1-5 10 0,-1 3-10 16,-3 0 12-16,0-6-12 0,3 3 18 0,-6 0-3 16,3 0-1-16,-3-6 0 0,0 4 16 0,0-4 3 15,0 1 1-15,0 0 0 0,0-3-3 0,1 0-1 16,-1 0 0-16,0 0 0 0,0-3 2 0,0 0 1 15,3 1 0-15,0-1 0 0,-3 0-33 0,3 3 0 16,3-5-10-16,-3 2 10 0,3 1 0 0,0-1 8 16,3 3 2-16,3 0 0 15,0 0-42-15,0 0-9 0,0 0-2 0,0 0 0 16,0 0-37-16,6-8-7 0,0 3-1 0,3 0-687 0,0-1-137 0</inkml:trace>
  <inkml:trace contextRef="#ctx0" brushRef="#br0" timeOffset="58299.4652">14986 8128 1638 0,'0'0'36'0,"-6"-3"7"0,3-2 1 0,3 5 3 0,-3-5-38 0,0-1-9 0,0 4 0 0,3 2 0 15,0 0 74-15,0 0 13 0,-6 0 2 0,6 0 1 16,0 0-49-16,-3 8-9 0,0-3-3 0,0 6 0 15,0-1-21-15,3 3-8 0,0 1 0 0,-3 4 9 16,3 1-9-16,3 2 8 0,-3 0-8 0,3-2 8 16,0 2 3-16,0-3 0 0,-3-2 0 0,6 0 0 0,-3-3 6 0,3 3 2 15,0-5 0-15,3-1 0 0,0-2-6 0,-3-2-1 16,3-1 0-16,-3 0 0 0,3-2 7 0,3-6 1 16,-3 0 0-16,0-2 0 0,-1 0 7 0,-2-3 1 15,3-3 1-15,0 1 0 0,0-1-7 0,0-5-2 16,0 0 0-16,0-2 0 0,-3-1-9 0,3 1-3 15,-3-1 0-15,0 1 0 0,0 2-8 0,0-3 0 16,-3 4 0-16,3-1 8 0,0 0-8 0,-3 5 0 16,-1-2 9-16,1 5-9 0,-3 0 0 0,0 8 0 0,0 0 0 0,0 0 0 15,0 0 0-15,0 0 0 0,0 0 0 0,0 0 0 16,6 8 0-16,-3-3 0 0,3 3-12 0,-3 3 4 16,0 5 8-16,0-3 0 0,0 6 0 0,0-1 0 15,3 3 0-15,-3 3-8 0,0-3 8 0,0 0-8 16,3 3 8-16,-3 0 0 0,0 0 8 0,0 0-8 15,0 2 0-15,0 1 0 0,0 2 0 0,0 0 0 16,0-5 0-16,-3 2 0 0,0 3 0 0,0-2 0 16,-3-1 9-16,0 0 1 0,0-4 0 0,0 1 0 15,-3 1 4-15,3-3 1 0,-6-2 0 0,3 2 0 16,0-5 9-16,-3 0 1 0,0 0 1 0,-3 0 0 16,1-6 10-16,-1 1 3 0,0-1 0 0,-3-2 0 15,-3 0 4-15,3-2 1 0,-3-1 0 0,0-3 0 16,1-4-17-16,-4 2-3 0,3-3-1 0,0 1 0 15,-3-4-23-15,6 1 8 0,0 0-8 0,3 2 0 16,4-2-72-16,2-1-18 0,0 4-4 0,6 2-762 16,0 0-152-16</inkml:trace>
  <inkml:trace contextRef="#ctx0" brushRef="#br0" timeOffset="63783.04">14688 9364 1489 0,'0'0'42'0,"0"0"10"0,-3-8-42 0,0 2-10 0,0-2 0 0,1 1 0 16,-1 1 104-16,0 1 20 0,-3 0 3 0,3-1 1 15,-3 4-44-15,0-1-9 0,0 3-2 0,0 0 0 16,0 3-33-16,0-1-6 0,0 1-2 0,-3 2 0 16,3 3-15-16,0 3-3 0,-3-1-1 0,3 6 0 15,0 3-13-15,-3 2 0 0,3 3 0 0,-3 2-10 16,6 3 10-16,-5 3 0 0,5 0-9 0,-3 0 9 16,6 2 0-16,0-2 0 0,0-3 0 0,3 0 0 15,3-3 0-15,0 1 0 0,-1-6 0 0,4-2 0 16,0 2 0-16,6-5 0 0,-3-6 0 0,0-2 0 15,3 0 0-15,0-5 0 0,3-3 12 0,-3-3-4 16,2-5 17-16,1-2 3 0,0-4 1 0,0-2 0 0,3-2 19 16,-3-1 4-16,0-4 1 0,-4 1 0 0,-2-4 6 0,0 2 1 15,0 0 0-15,-6-2 0 16,-3 2-12-16,0 3-1 0,-6-3-1 0,-3 6 0 0,0-4-13 0,-3-1-2 16,-3 1-1-16,0 4 0 0,-2-1-8 0,-1 3-2 15,0 3 0-15,0 0 0 0,0 0-20 0,-3 0-18 16,3 5 3-16,0-3 1 15,0 3-70-15,4 3-13 0,-4-3-3 0,6 5-767 16,0 1-153-16</inkml:trace>
  <inkml:trace contextRef="#ctx0" brushRef="#br0" timeOffset="65102.6">15322 6183 1591 0,'0'0'35'0,"0"0"7"0,0 0 2 0,0 0 0 16,0 0-35-16,0 0-9 0,0 0 0 0,0 0 0 0,0 0 70 0,0 0 12 15,0 0 2-15,6 0 1 16,0-2-49-16,-6 2-9 0,0 0-3 0,15 0 0 0,0 0-13 0,0 0-3 16,0 0-8-16,3 2 12 0,0 4-12 0,2-4 0 15,-2 4 0-15,3-1 0 0,-3 0 0 0,0 3 0 16,3-3 0-16,-3 3 0 0,-4-2 0 0,4 4 0 15,-6 1 11-15,3 2-11 0,0-2 0 0,0 2 0 16,-6-3 0-16,0 6 0 0,3 0 13 0,-3 3-4 16,-4-1-1-16,1 3 0 0,0 3-8 0,-3 3 8 15,0-1-8-15,0 1 8 0,-3 2 8 0,3 0 0 16,-3 0 1-16,3 3 0 0,-3 5 14 0,0-3 2 16,-3 3 1-16,3 3 0 0,0-1-34 0,-3 4 0 0,3-1-15 0,0 3 5 15,0-3 10-15,0 1 0 0,0 2 8 0,3 0-8 16,0 0 10-16,-3 2-2 0,3 4-8 0,-3-4 12 15,3 3-12-15,0 1 0 0,0-1-9 0,-3 0 9 16,0 1 0-16,0-1 12 16,0 0-1-16,0 6 0 0,-3-3-3 0,3 0 0 0,-3-1 0 0,3-1 0 15,0 2 7-15,0-3 1 0,0 0 0 0,0 0 0 16,3 3-3-16,0-2 0 0,-3-1 0 0,3-2 0 16,-3-1-13-16,6 3 11 0,-3 3-11 0,3-2 10 15,-3-6-10-15,3 0 0 0,0 2 0 0,0-2 8 16,0 0-8-16,0 0 0 0,0-5 0 0,0 2 8 15,-3 0-8-15,3 3 0 0,0 3 0 0,0 2 0 16,2-5 0-16,1 0 0 0,0 0 8 0,0-2-8 16,3-4 0-16,-3 4 0 0,0-1 0 0,0 3 0 15,0 0 0-15,0 0 0 0,0-5 0 0,-3 5 0 16,3-6 0-16,-3 1 8 0,2-6-8 0,1 3 0 0,-3-5 0 0,0 3 0 16,0-1 8-16,-3 0-8 0,3-2 0 0,0 0 0 15,0 2 0-15,-3 1 8 0,3-6-8 0,0 0 0 16,-3-3 9-16,0 3-9 0,3-2 0 0,-3-1 8 15,0-2-8-15,0 3 0 0,0-4 0 0,0 1 8 16,-3 0-8-16,3 2 0 0,-3 1 0 0,0-3 9 16,-3-6-9-16,3 3 0 0,0 1 11 0,-3-1-11 15,3-3 10-15,-3 1-10 0,0-3 12 0,0 0-3 16,0-3-1-16,-3 3 0 0,3 0 4 0,-3-3 0 16,0-3 0-16,0 4 0 0,0-4 8 0,-3 3 3 0,3-2 0 0,-3 2 0 15,0 0-2-15,3-2 0 16,-2 0 0-16,-1 2 0 0,-3 0-1 0,0-2 0 15,3 2 0-15,3-5 0 0,0 0-7 0,-3 0-1 0,3 0-1 0,0 0 0 16,3-3-1-16,-3 0 0 0,0-2 0 0,6-3 0 16,-6 5-10-16,0 0 12 0,-3-5-12 0,3 0 12 15,6 0-12-15,-3 0 0 0,3 0 0 0,0 0 0 16,0 0-83 0,-5-5-18-16,-1 0-4 0,0-1-699 0,6 6-139 0</inkml:trace>
  <inkml:trace contextRef="#ctx0" brushRef="#br0" timeOffset="68959.9931">17067 7882 1177 0,'0'0'25'0,"0"-8"6"0,0 0 1 0,0 0 2 0,-6-2-34 0,6-1 0 16,3 3 0-16,-3 0 0 0,0 0 121 0,0 3 18 16,0 5 3-16,0 0 1 0,0 0-35 0,0 0-6 15,3 8-2-15,3 0 0 0,3 5-47 0,-6 0-9 16,-6 3-3-16,3 5 0 0,3 0-17 0,0 3-3 0,-3 0-1 0,-3 5 0 16,0 0-4-16,0 6-2 0,0-4 0 0,3 1 0 15,-6 3-14-15,3-1 8 0,3 0-8 0,0 1 0 16,-3-4 8-16,0-1-8 0,0 1 0 0,3-4 0 15,0-1 8-15,0 1-8 0,-3-6 0 0,3 3 0 16,3-6 0-16,0 1-12 0,-6-6 1 0,3 0 0 31,0 0-28-31,0-5-5 0,6-2-2 0,-6-6 0 0,-6 2-42 16,6-2-8-16,0 0-1 0,0 0-757 0</inkml:trace>
  <inkml:trace contextRef="#ctx0" brushRef="#br0" timeOffset="69178.5741">16742 8239 1911 0,'-21'0'42'0,"15"-3"9"0,3 3 1 0,3 0 2 0,-11 0-43 0,11 0-11 15,0 0 0-15,0 0 0 0,0 0 75 0,0 0 13 16,11 0 2-16,1 0 1 0,3 0-21 0,3 0-4 16,-3-2-1-16,6 2 0 0,0-3 0 0,0 1 0 15,5-1 0-15,-2 0 0 0,0-2-34 16,0 0-7-16,3-1-2 0,5 1 0 0,-5 0-12 0,6 0-2 15,0-6-8-15,5 6 12 0,-2-3-12 0,3 2 0 16,-4-2-12-16,4 1 12 16,6-4-124-16,-4 0-17 0,1 1-4 0</inkml:trace>
  <inkml:trace contextRef="#ctx0" brushRef="#br0" timeOffset="74861.9075">18293 7789 1504 0,'0'0'43'0,"0"-2"9"0,-3-4-42 0,3 6-10 16,0 0 0-16,0 0 0 0,0 0 42 0,0 0 6 15,3 8 2-15,0 6 0 0,0 1-4 0,3 7-1 16,-3-4 0-16,0 6 0 0,3 2-27 0,-3 1-6 16,0-1 0-16,-3 1-1 0,3-1 9 0,0 1 1 15,-3-1 1-15,0 1 0 0,-3-1 18 0,6-5 3 16,-3 0 1-16,3-2 0 0,-6-3 5 0,3 2 2 16,0-2 0-16,0-3 0 0,0-2-16 0,0 0-3 15,0-3-1-15,-3-1 0 0,3-7 11 0,0 0 2 0,0 0 1 0,0 0 0 16,0 0-9-16,0 0-1 0,-3-7-1 0,3-4 0 15,3-2-15-15,-3-6-3 0,3 1-1 0,0-3 0 16,3-3-15-16,-3-3 0 0,3 1 0 0,0-1 0 16,2 4 0-16,-2-1 0 0,0-3 8 0,3 6-8 15,0 0 0-15,0 0 0 0,0 5 0 0,0-3 0 16,3 6 0-16,-3 0 0 0,-3 2 0 0,6 3 0 16,-3 3 0-16,0 2 0 0,-9 3 0 0,0 0 0 15,14 6 0-15,-2 2 0 0,0 0 0 0,-3 2 0 16,0 3 0-16,-3 3 0 0,0-2-12 0,-3 4 12 15,0 1 0-15,-3 2 0 0,0-3 0 0,-3 3 0 16,3-2 13-16,-3 2 0 0,0 0 0 0,0 0 0 16,-3-2-13-16,3-1 0 0,0-2 0 0,0 0 0 0,3-3 0 0,-3-2-10 15,6 0 2-15,-3-3 0 16,3-1-71-16,-3-7-13 0,0 0-4 0,0 0 0 16,0 0-30-16,24-5-6 0,0 0-2 0,-3-6-489 15,-3-2-97-15</inkml:trace>
  <inkml:trace contextRef="#ctx0" brushRef="#br0" timeOffset="75146.3982">18847 7895 1623 0,'0'0'36'0,"0"-2"7"0,-3-4 1 0,0 4 2 0,-3-1-37 0,0-2-9 15,0 2 0-15,0 0 0 0,-3 3 97 0,0 3 18 16,-3 2 3-16,3-2 1 0,-3 2-50 0,0 6-9 0,3-1-3 0,1 1 0 16,-1 2-33-16,0 3-6 0,0 0-2 0,6 2 0 15,-3 1-16-15,3 2 0 0,3 0 0 0,0-2 0 16,6-1 0-16,-3 1 0 0,6-1 0 0,0-2 0 15,0-2 0-15,-1-4 0 0,4-2 0 0,3 0-9 16,-3 0 9-16,3-3 0 0,0-5 0 16,0 0 0-16,0-2 0 0,0-4 11 0,-3 1-1 0,-1 0 0 15,-2-3 26-15,0 0 6 0,0-3 1 0,-3 3 0 16,0-2-17-16,-3-1-3 0,0-2-1 0,-3 2 0 16,0 1-4-16,0-1-1 0,-3 1 0 0,3-1 0 15,-3 0-17-15,3-2-12 0,-3 0 1 0,3 0 1 16,0 2-16-16,0 1-3 0,3-1-1 0,0-2-720 15,-3 0-144-15</inkml:trace>
  <inkml:trace contextRef="#ctx0" brushRef="#br0" timeOffset="75311.817">19103 7842 1591 0,'0'19'35'0,"0"-11"7"0,0 2 2 0,3 4 0 0,-3-4-35 0,-3 6-9 15,0 3 0-15,0-1 0 0,0-2 95 0,0 0 17 16,0 0 3-16,-3 2 1 0,3-2-56 0,-3 0-12 15,3-3-1-15,0-2-1 0,0 2-20 0,6-5-4 16,-3 2-1-16,3-4 0 16,-3-6-137-16,0 0-28 0,6 5-6 0,6-5-699 15</inkml:trace>
  <inkml:trace contextRef="#ctx0" brushRef="#br0" timeOffset="75876.3186">19412 7832 1882 0,'0'0'41'0,"0"0"9"0,-3 0 2 0,-3-3 1 0,0 0-42 0,0 1-11 0,-3-4 0 0,1 6 0 15,-7 0 80-15,6-2 13 0,3 2 3 0,-3 2 1 16,0 1-38-16,0 0-8 0,3-1-2 0,-3 1 0 16,3 2-23-16,3 1-5 0,0 2-1 0,0-1 0 15,0 4-32-15,3-3-6 0,0 3-2 0,6-1 0 16,-3 1 11-16,3 2 9 0,0-2-13 0,0 2 5 15,0 3 8-15,0-3-8 0,3 3 8 0,-6 0-8 16,3 0 8-16,-3-1-10 0,0-1 10 0,0 2-10 16,-3-1 10-16,-3 1-10 0,3-3 10 0,-3 3-10 15,-3-2 10-15,0-1 0 0,-3 0 10 0,0-5-10 16,0 5 34-16,0-5 1 0,3 0 0 0,-3-3 0 16,0-2-10-16,3 0-1 0,-3-3-1 0,3 2 0 0,-2-7 5 0,5 2 2 15,-3-2 0-15,3 0 0 0,0 0-15 0,3-3-3 16,-3-3-1-16,9 0 0 0,-3 3-19 0,3 1-4 15,0-1-1-15,2-3 0 0,1 3-4 0,3-3-1 16,-3 4 0-16,6-1 0 0,0-3 18 0,3 0 0 16,-6 4 11-16,6-4-11 0,-4 0 0 0,4 3-20 15,0-5 2-15,-3 5 1 0,3-2-3 0,-3 2 0 16,3-3 0-16,-3 3 0 0,-1 0 2 0,-2-2 0 16,3 2 0-16,-3-3 0 0,0 3-1 0,-3 3 0 0,-6-3 0 15,6 3 0-15,-3 2 10 0,-6 3 9 0,0 0-13 0,0 0 5 16,0 0 8-16,0 0 0 0,-9 3 0 0,3 5 0 15,0 0 8-15,0 5-8 0,3 0 10 0,-6 3-10 16,3 0 16-16,3 0-4 0,6 2 0 0,-3-2 0 16,3 0-12-16,3 0 0 0,0-3 8 0,6 3-8 15,0-3 0-15,0 0-10 0,3-2 2 0,0 0 0 16,-1-4 8-16,1-1 11 0,0-4-3 0,0-2 0 16,-3-2-8-16,0 2-12 0,0-3 2 0,-3-2 1 15,0 0-115-15,-3 2-24 0,0-5-4 0</inkml:trace>
  <inkml:trace contextRef="#ctx0" brushRef="#br0" timeOffset="76061.8115">19046 7435 2695 0,'-15'0'76'0,"15"0"17"0,0 0-74 0,-3 5-19 16,-3 0 0-16,6-5 0 0,-3 6 55 0,0-1 7 15,0 0 2-15,3 6 0 0,0-3-26 0,0 2-5 16,3 1-1-16,0 0 0 16,0-1-117-16,3 1-24 0,3 2-5 0,-3-5-1 0</inkml:trace>
  <inkml:trace contextRef="#ctx0" brushRef="#br0" timeOffset="88634.228">4163 11732 899 0,'0'-11'25'0,"0"3"7"0,0 3-32 0,0 0 0 0,0-3 0 0,0 2 0 15,0-2 91-15,0 3 12 0,0 0 2 0,0-1 1 16,0 1 6-16,0 0 2 0,3 5 0 0,-3 0 0 16,0 0-45-16,0 0-9 0,0 0-1 0,0 0-1 0,0 10-43 15,3 6-15-15,0 3 9 0,0-1-9 0,0 4 8 0,3-1-8 16,-6 3 8-16,3-1-8 0,3 4 12 0,-3-1-4 15,-3-2 0-15,3 3 0 0,0-1 16 0,-3-2 4 16,0 2 0-16,0-5 0 0,3 1-12 16,-3-1-1-16,3-3-1 0,-3 1 0 0,0-1 3 0,6-2 1 15,-6-3 0-15,3-5 0 0,0 3 14 0,0-6 4 16,-3-5 0-16,0 6 0 0,0-1-8 0,0-5 0 16,0 0-1-16,3-5 0 0,-3-3 17 0,0 0 4 15,0-6 1-15,3 1 0 0,0-5-27 0,0-1-6 16,-3 1 0-16,6-6-1 0,-3 0 6 0,0 0 2 0,3-2 0 15,0-1 0-15,2 1-7 0,-2-1-2 0,3 1 0 16,0-1 0-16,0 4-14 0,0 1 8 0,0 1-8 0,0 3 0 16,3-1 0-16,-3 6 0 0,3 2 0 0,-3 4 0 15,0-1 0-15,0 2 0 0,-1 6 0 0,-8 0 0 16,0 0 0-16,15 8 0 0,-3 0-13 0,0 3 4 16,0 2-10-16,-3 3-1 0,0 0-1 0,0 2 0 15,-3 1 21-15,0-1-11 0,-3 1 11 0,0-3-8 16,3 5 8-16,-3-3 0 0,-3-2 0 0,3 0-8 15,-3-3 8-15,0 3 0 0,-3-3 0 0,3-2 0 16,-3 0 0-16,3-3 0 0,3 0 0 0,-3-8 0 16,0 0 8-16,0 0-8 0,0 0 8 0,0 0-8 15,0 0 16-15,0 0 0 0,0-8-1 0,3 0 0 16,3-3-3-16,-3-2 0 0,0-3 0 0,-1-3 0 16,4-2-3-16,0 0-1 0,-3 0 0 0,6-3 0 15,0 0-8-15,0 0 0 0,0 1 0 0,0 2 0 0,-3-1 0 0,3 4 0 16,0-1 0-16,0 6 0 0,3 0 0 0,-6 2 0 15,0 3 0-15,3 3 0 0,-4 2-9 0,-2 1 9 16,-3 2 0-16,6 2 0 16,0 1-29-16,-3 5 1 0,0 0 0 0,0 5 0 0,-3 6 12 0,3 2 2 15,-3-3 1-15,3 4 0 0,0 1 3 0,-3 1 1 16,3 0 0-16,0 0 0 0,0-3 9 0,0 3 0 16,0-3 0-16,3 0-8 0,-3 0 8 0,3 0 0 15,0-2 0-15,3-1 0 0,0 1 0 0,0-6-8 16,3 3 8-16,0-3 0 0,2-2 0 0,1-1 0 15,0-4 0-15,0-1-8 0,0-2 8 0,0-3 0 0,3 0 0 16,0-3 0-16,2-2 0 0,-2-3 0 16,3-3 0-16,-3-2 8 0,0 2 0 0,0-7 0 15,0 2 0-15,-1-2 0 0,-2-1 0 0,3-2 1 0,-6 2 0 0,3-5 0 16,-3 1-1-16,0 2 0 0,-6-3 0 0,0 0 0 16,3 5 8-16,-6 1 2 0,0-1 0 0,-3 1 0 15,0 2-18-15,-3 0 0 0,0 5 8 0,-3 1-8 16,0 2 8-16,-3 0-8 0,0 3 9 0,0 2-9 15,-3 0 0-15,3 3 0 0,-3 0 0 0,3 6 0 16,0 2 0-16,0 2-10 0,0 1 2 0,3 5 0 16,0 0-4-16,1 5 0 0,2-3 0 0,0 3 0 15,3 3 12-15,0-3-12 0,0 3 12 0,3-3-12 16,0 1 12-16,0-4 0 0,2 1 0 0,1-1 0 16,0-5 0-16,6 1 0 0,-3-6 0 0,3 2 0 15,0-5 0-15,3 1 0 0,6-1-9 0,-3-2-772 16,5-3-155-16</inkml:trace>
  <inkml:trace contextRef="#ctx0" brushRef="#br0" timeOffset="89371.2024">5443 11824 1576 0,'-6'-2'35'0,"6"2"7"0,0 0 2 0,-3-6 0 0,3 6-36 0,-3-5-8 16,0 0 0-16,0-3 0 0,0 0 73 0,0 3 13 15,-3-3 2-15,3 0 1 0,3 0-37 0,-3 0-7 16,1 0-1-16,-4 3-1 0,3-3-5 0,0 2-1 16,0 1 0-16,-3 0 0 0,0-1-10 0,0 4-3 15,0-3 0-15,0 5 0 0,-3-3-13 0,6 3-3 16,-3 3-8-16,6-3 12 0,-9 5-12 0,3 3 0 15,-3 2-9-15,3 4 9 0,-3 4-14 0,3 1 3 16,0-4 1-16,-3 7 0 0,6-4 10 0,1 3-10 16,-4 1 10-16,3-4-10 0,3 1 10 0,0-1 0 15,3-2 0-15,-3 0-8 0,6-3 8 0,-4-2 0 0,4-1 0 16,0 1 0-16,3-6 0 0,-9-5 0 0,9 5 0 0,0-2 0 16,3-3 8-16,-3 0-8 0,0-3 10 0,3 1-10 15,0-6 15-15,0 3-3 0,-3-6-1 0,0 0 0 16,2-2-3-16,1 0-8 0,-3 0 12 0,0-3-4 15,0 3-8-15,0-1 10 0,0 4-10 0,0-1 10 16,-6 3-10-16,6 3 0 0,-6 0-10 0,-3 5 10 16,0 0-14-16,9 2 3 0,-9-2 1 0,6 3 0 15,0 2 1-15,0 3 0 0,-3 0 0 0,0 0 0 16,3 0 9-16,-4 0 0 0,4 0 0 0,-3 0-8 16,-3 0 8-16,3 0-12 0,-3-8 12 0,3 8-12 15,3 0-129-15,0-6-27 0,-3 1-4 0</inkml:trace>
  <inkml:trace contextRef="#ctx0" brushRef="#br0" timeOffset="89843.4518">5696 11636 1677 0,'-12'3'36'0,"3"-3"8"0,0-3 2 0,1 3 2 0,-1 3-38 0,0 0-10 16,-3-1 0-16,3 4 0 0,0-1 33 0,0 3 5 15,0-3 1-15,0 3 0 0,3 0-27 0,3 3-4 16,0-1-8-16,0 1 11 0,3 2-11 0,3-2 0 0,0 2 0 0,3 0 0 16,3 0 0-16,0 3 0 0,0-3-9 0,6 3 9 15,-3 0 0-15,3 0 0 0,-4 0 0 0,4 0 0 16,-3 0 14-16,3-3 0 0,-3 3 0 0,0-3 0 16,3 3-2-16,-6-3 0 0,0 0 0 0,-3 1 0 15,0-1 19-15,0 0 3 0,-3-5 1 0,-3 2 0 16,0 1 24-16,-3 0 5 0,3-6 0 0,-3 3 1 15,-3-3-8-15,3-2-1 0,-6 2-1 0,3 0 0 16,6-5-15-16,-6 0-2 0,-3 3-1 0,3-3 0 16,0-3-7-16,6 3-2 0,-6 0 0 0,6 0 0 15,0 0-28-15,0 0 0 0,0-5 0 0,-3-3 0 16,3 6 0-16,0 2 0 0,0-6 0 0,0 6 0 16,0 0 0-16,3-5 0 0,-3 5 0 0,3-5 0 15,0-1 0-15,3 1 0 0,-3 2 0 0,-3 3 0 16,0 0 0-16,3-5 0 0,3 2 0 0,-6 3 0 15,3-5 0-15,3 3 0 0,-3-1 0 0,-3 3 0 16,0 0-25-16,0 0-5 0,6-3-1 0,-6 3 0 0,6-5 31 0,-6 5 0 16,3-5-8-16,-3 5 8 15,0 0-28-15,0 0-2 0,6-3-1 0,-6 3 0 16,3-5-97-16,0-1-20 0,3 1-4 0,-1 3-800 16</inkml:trace>
  <inkml:trace contextRef="#ctx0" brushRef="#br0" timeOffset="90387.8877">5890 11673 1616 0,'0'0'36'0,"0"0"7"0,-3 3 1 0,3-3 1 0,0 0-36 0,-6 5-9 0,3 3 0 0,0-2 0 15,0 2 53-15,3-1 9 0,-3-1 2 0,0 4 0 16,3-2-5-16,-3 3-1 0,3-3 0 0,-3 2 0 16,3 1-34-16,0 0-6 0,0 2-2 0,0 0 0 15,3 0 4-15,0-2 0 0,-3 2 0 0,3 0 0 16,0 1 3-16,0-1 1 0,0-3 0 0,0 1 0 16,3 2-2-16,-3-5 0 0,0 3 0 0,0-3 0 15,0 0-2-15,3-3-1 0,0 0 0 0,-6-5 0 16,0 0 6-16,5 5 2 0,-5-5 0 0,0 0 0 15,0 0-12-15,6 3-3 0,0 0 0 0,3-3 0 0,-3-3 6 0,0 3 1 16,0-5 0-16,0 2 0 16,3-2-6-16,-3-3-1 0,-3-3 0 0,6 1 0 15,-3-4-2-15,0-1-1 0,0-1 0 0,0 0 0 0,0-3-9 0,0 3 0 16,0-2 9-16,0-1-9 0,-3 1 12 0,2-1-3 16,1 1 0-16,-3 2 0 0,-3 3-9 0,3 2 0 15,-3 1 0-15,3 2 0 0,-3 2 0 0,0 6 0 16,0 0 0-16,0 0 0 0,0 0-16 0,0 0-1 15,3 8-1-15,0 0 0 0,0 5-5 0,0 1-1 16,-3-1 0-16,3 3 0 0,0 5 24 0,-3-5 0 16,6 2 12-16,-3 1-4 0,0-3-8 0,3 0 0 15,0 0 0-15,-3-1 0 0,6 1 0 0,-3-3 0 0,0-2 0 16,0 0 0-16,3-3 0 0,0 0 0 0,0-1 0 0,0-1 0 16,-1-4 0-16,-2 1 0 15,0-3 0-15,0 0 0 0,0 0 0 0,0-3 0 16,3 1-12-16,-3-4-761 0,3 4-152 0</inkml:trace>
  <inkml:trace contextRef="#ctx0" brushRef="#br0" timeOffset="92140.5457">6309 11618 1220 0,'0'0'27'0,"0"0"5"0,3 5 2 0,0 3 0 0,-3 3-34 0,0-1 0 0,0 3 0 0,6 1 0 16,-6 2 52-16,3 2 3 0,-3 3 1 0,0 0 0 15,3 1-4-15,0-1 0 0,-3-3 0 0,3 1 0 16,-3-1 10-16,0 1 2 0,0-3 0 0,-3-3 0 16,3 3 6-16,0-3 2 0,0-2 0 0,-3-1 0 15,0-2-17-15,3 0-3 0,0-3-1 0,0-5 0 16,0 0-9-16,0 0-2 0,0 0 0 0,0 0 0 16,0 0 9-16,0 0 2 0,0-5 0 0,3-3 0 15,0-2-11-15,-3-1-1 0,0-2-1 0,0 0 0 16,3-3-30-16,0-3-8 0,-3 3 0 0,0-2 0 15,3-1 0-15,0 3 8 0,3-2-8 0,-3 2 8 16,-3 3-8-16,3-3 0 0,0 3 0 0,3 2 0 16,-3 3-9-16,3 3 9 0,-3-3-10 0,3 3 10 15,0 2-10-15,3 0 10 0,-3 3-10 0,6 0 10 0,-4 3-22 0,4 0 2 16,0 5 0-16,0-3 0 0,3 0 0 0,-3 3 1 16,3-3 0-16,0 1 0 0,-3-4 8 0,3 1 2 15,2 0 0-15,-2-3 0 0,0 0 9 0,0 0-12 16,0-6 12-16,0 6-12 0,-3-5 12 0,-3 0 0 15,3-1 0-15,-3-2 0 0,5 1 0 0,-8-1 0 16,0-3 0-16,0 3 0 0,0-3 8 0,-3 4-8 16,-3-1 8-16,0 2-8 0,-6-2 0 0,3 3 0 15,0 0 0-15,-6 2 8 0,9 3-8 0,-6-5 0 16,-3 5 0-16,9 0 0 0,-5 0-9 0,-1 5 0 0,0 0 0 16,0 6 0-16,3 2-2 0,-3 0 0 0,3 6 0 15,0 0 0-15,0 2 3 0,3 3 0 0,0-3 0 0,3 2 0 16,0 1 8-16,0-3-8 0,3 1 8 0,-3-1-8 15,6-3 8-15,0 1 0 0,-4-6 0 16,4 0 0-16,-3 1 11 0,3-7 4 0,6 1 1 0,-3-2 0 31,3-4-36-31,-3-2-8 0,0-5 0 0,3 0-1 0,5-3-39 0,-5-5-7 16,3-1-1-16,0-4-1 0,-3-1-143 0,0-2-28 0,-3-3-5 0,0 1-2 16,-3-4-24-16,0 1-5 0,-4-1 0 0,1 3-1 15,-3-2 241-15,3 5 44 0,-3 0 16 0,-3 5 0 16,0 0 156-16,0 3 30 0,-3 2 6 0,3 3 2 15,0 0-89-15,0 8-17 0,0 0-4 0,0 0-1 16,0 0-56-16,-3 11-11 0,0 2-3 0,0 0 0 16,0 3 17-16,0 3 3 0,0 2 1 0,1 0 0 0,2 0 10 15,-3 3 1-15,0-3 1 0,0 0 0 0,0 3-6 0,0-3 0 16,3-2-1-16,-3-1 0 0,3-2-1 0,0 0 0 16,-3-3 0-16,3-2 0 0,3-1-13 0,-3 1-2 15,0 0-1-15,0-11 0 0,0 0-6 0,0 0 0 16,0 0-1-16,0 0 0 0,6-6-1 0,0-2 0 15,2 0 0-15,-2-5 0 0,0-3-10 0,0-2-3 16,3-1 0-16,0-2 0 0,-3 0-17 0,3 0 0 16,0 0 0-16,0-1 0 0,-3 4 16 0,3-1 0 15,0 3 0-15,0 1 0 0,0 1-30 0,-3 4-6 16,0 2-2-16,-1 3 0 16,7 2-6-16,-6 3-2 0,0 0 0 0,0 3 0 0,3 2 16 0,-3 3 3 0,0 2 1 15,0 4 0-15,0-4-2 0,-3 3-1 0,3-2 0 0,0 0 0 16,-6 2 13-16,3 3 0 0,6-3 0 0,-3 0-9 15,-6 3 9-15,3-3 0 0,-3 0 0 0,3 1 0 16,3-4 0-16,0-2 9 0,-12 0-9 0,6-8 0 16,9 8 15-16,-9-8-4 0,0 0-1 0,0 0 0 15,0 0 6-15,0 0 0 0,0 0 1 0,3-5 0 16,0 0 1-16,-1-6 0 0,7-2 0 0,-6-1 0 16,0 1-18-16,3-3 0 0,3 0-8 0,-3 1 8 15,0-1 0-15,0 0 10 0,-3 3 0 0,6-3 0 16,0 3-10-16,-3 2 0 0,-3 0-12 0,3 1 12 15,3 4-24-15,-3 1 2 0,-6 5 1 0,0 0 0 16,0 0-2-16,6 8 0 0,3-3 0 0,-3 6 0 16,0 2 11-16,-1-2 1 0,4 2 1 0,-3 0 0 15,0 1 10-15,0-1 0 0,3 0 0 0,-3 0 0 0,3-2 0 0,0-1-8 16,0 1 8-16,0-3 0 0,3-3 0 0,-3 0 0 16,3 1 0-16,-3-4 0 0,5-4 0 0,-2-1 0 15,3 0 0-15,-3-2 0 0,0-3 0 0,0-2 0 16,3-4 0-16,-3 1 0 0,0 0 0 0,-3-6 0 15,2 1 0-15,1-1 0 0,-3 4 0 0,0-4-8 16,-3 3 8-16,0-2 0 0,0 4 0 0,-6 1-8 16,0 5 8-16,-3 0 0 0,3 0 0 0,-3 3 0 15,-6 2 0-15,3 1 0 0,6 2 0 0,-6 2 0 16,-3 4 0-16,0 4-8 0,3 1 8 0,-2-1 0 0,5 6 0 16,-6 3 0-16,3-1 15 0,0 4-2 0,3-1 0 15,0 3 0-15,0-3 3 0,3 2 1 0,0-1 0 16,0-1 0-16,3-3-3 0,-3 1-1 15,0-1 0-15,3-4 0 0,3-1 1 0,0-3 0 0,-3 1 0 16,3-3 0-16,3-3 1 0,-4 1 0 0,4-4 0 0,0-2 0 16,0 0-1-16,0-2 0 0,0-6 0 0,0 0 0 15,0-6-4-15,3 1-1 0,3-5 0 0,0-1 0 16,3 1-9-16,-4-4 0 0,1 4 9 0,0 2-9 16,0 0 0-16,-3 3 0 0,0 0 0 0,-3 2 0 15,3 3 0-15,-3 3 0 0,0-3-9 0,-9 8 9 16,6 0-12-16,-1 0 1 0,1 5 1 0,0 1 0 15,0 2-2-15,-3 2 0 0,0 1 0 0,0 2 0 16,0 3 4-16,0 0 0 0,0 0 0 0,0-1 0 16,3 1 8-16,0 0 0 0,-3-3 0 0,3 3-8 15,0-3 8-15,0 1 0 0,0-4 0 0,3 1 0 0,-3-3 0 0,3-3 0 16,-3-2 0-16,3-1 0 0,-1 1-10 0,1-6 0 16,3 1 0-16,-3-4 0 15,0-1-21-15,6-4-4 0,-3-2-1 0,0-3 0 16,0-3-110-16,0 1-22 0,0-6-5 0,2 0-739 15</inkml:trace>
  <inkml:trace contextRef="#ctx0" brushRef="#br0" timeOffset="92338.0705">8217 11152 1378 0,'0'0'30'0,"0"0"6"0,0 0 2 0,0 8 2 0,3 0-32 0,-3 3-8 0,-3 5 0 0,3 5 0 15,0 3 43-15,0 5 7 0,0 0 2 0,0 2 0 16,3 7 6-16,-3-4 2 0,0 6 0 0,0-1 0 15,-3 6-8-15,3-2-2 0,-3-1 0 0,0 0 0 16,0 3-20-16,0-2-4 0,0-4-1 0,3-2 0 16,0-2-17-16,-2-6-8 0,-4-3 8 0,3-2-8 31,3 0-26-31,0-6-10 0,-3-2-3 0,0-2-841 0</inkml:trace>
  <inkml:trace contextRef="#ctx0" brushRef="#br0" timeOffset="92505.5176">8083 11639 1944 0,'0'0'55'0,"0"0"13"15,0 0-55-15,15-3-13 0,3-2 0 0,0 0 0 0,3 0 112 0,0-1 20 16,0-2 4-16,-1 0 1 0,1 3-61 0,3-6-12 16,-3 6-2-16,6-3-1 0,-1-2-52 0,-2 2-9 15,3 0 0-15,0 2-768 16,3-1-150-16</inkml:trace>
  <inkml:trace contextRef="#ctx0" brushRef="#br0" timeOffset="93353.7707">9212 11607 1138 0,'3'19'32'0,"-1"-6"8"0,1 3-32 0,0 8-8 16,3 0 0-16,-3-1 0 0,0 4 42 0,0-1 7 15,0-5 2-15,0 3 0 0,-3-3-11 0,3-2-1 16,-3-1-1-16,0-2 0 0,3-2 40 0,-3-4 8 16,0 1 2-16,0-3 0 0,0-8 1 0,0 0 1 15,0 0 0-15,0 0 0 0,0 0-8 0,0 0-2 16,0-6 0-16,0-2 0 0,0-2-33 0,3-3-7 16,3-6-2-16,0-2 0 0,0 2-24 0,3-4-5 15,0-1-1-15,0 0 0 0,3-2-8 0,0-1 0 0,0 3 0 16,-1 3 8-16,4 0-8 0,-3 2 0 0,0 4 0 0,3 1 8 15,0 4-8-15,-3 2 0 0,0 2-10 0,0 6 10 16,0 0-11-16,-1 3 11 0,1 2-12 0,-3 1 12 16,0 4-26-16,3 4 2 0,-3-1 0 0,0 3 0 15,-6 2 13-15,3-2 11 0,0 3-13 0,0-1 5 16,-3 1 8-16,0-4 0 0,-3 4 0 0,3-3 0 16,-3 0 0-16,0 0 0 0,0-1 0 0,0-4 0 15,0 2 0-15,0-2 0 0,0-1 0 0,-3-2 0 16,0 0 0-16,3-8 9 0,0 0-9 0,0 0 0 15,0 0 14-15,0 0-4 0,0 0-1 0,0 0 0 16,6-2 3-16,0-6 1 0,0-3 0 0,0 1 0 16,3-6-5-16,-3 0 0 0,2-3-8 0,1-2 12 15,0 0-12-15,0 0 0 0,0 0 0 0,0-1 0 16,0 7 0-16,0-4 0 0,0 6 0 0,-3 0-10 16,0 5 2-16,3 2 0 0,-3-2 0 0,0 8 0 0,0 0-4 0,0 0-1 15,-1 6 0-15,4 2 0 0,-3 2 1 0,0 6 1 16,0 0 0-16,0 5 0 0,3-2 11 0,0 2-10 15,-6 0 10-15,3 0-10 0,0 3 10 0,0-3 0 16,3-2 0-16,-3-1 0 0,0-2-10 0,3 0 10 16,0 0-12-16,3-3 12 15,-1-2-32-15,-2-3 0 0,3-3 0 0,0-2 0 0,0-1 32 0,3-4-8 16,-3-1 8-16,6-5 0 16,0-3-211-16,-1 1-38 0,-2-6-8 0</inkml:trace>
  <inkml:trace contextRef="#ctx0" brushRef="#br0" timeOffset="93591.4104">10093 11636 1378 0,'0'0'30'0,"0"0"6"0,-9-2 2 0,0 2 2 0,-3 0-32 0,3 2-8 0,-3 1 0 0,3 5 0 16,-3 0 52-16,3 5 8 0,-3 3 3 0,3 3 0 15,3-1-9-15,0 3-2 0,1 0 0 0,2 3 0 16,0-3-18-16,6 1-4 0,3-1-1 0,-1 0 0 16,1-3-10-16,3-2-3 0,3-3 0 0,0 1 0 15,0-1-2-15,0-2-1 0,3-6 0 0,0 3 0 16,0-6 7-16,0 1 0 0,-4-6 1 0,4 1 0 15,-3-4 27-15,0 1 4 0,-3-5 2 0,0 2 0 16,0-6-1-16,-3 4 0 0,-3-3 0 0,0-1 0 16,-3 1-33-16,0 0-8 0,0 0 0 0,-3-1-1 15,0 1-45-15,0 3-9 0,0-4-1 0,0 4-671 16,3-1-133-16</inkml:trace>
  <inkml:trace contextRef="#ctx0" brushRef="#br0" timeOffset="94049.6262">10491 11684 1364 0,'0'0'30'0,"0"0"6"0,0 0 2 0,-8 0 0 0,-4 3-30 0,3-1-8 16,-3-2 0-16,3 6 0 0,-3 2 80 0,0-1 16 15,0 1 2-15,3 3 1 0,0 2-35 0,0 3-8 16,3-3 0-16,-3 3-1 0,4 0-15 0,2 0-2 15,-3 2-1-15,3-4 0 0,3 2-21 0,-3-3-4 0,6-3 0 0,-3 1-1 16,0-3 0-16,3 0 0 0,0-3 0 0,-3-5 0 16,0 0 28-16,8 0 5 0,1-5 2 0,3 0 0 15,-6-6 6-15,6-2 0 0,-3-3 1 0,3 0 0 16,3-8-37-16,-3-2-7 0,0-1-1 0,3-4-8 16,-3-1 0-16,2-3 0 0,-2 4 0 15,-3-6 0-15,3 2 0 0,-3-5 0 0,0 6 0 0,0-3 0 16,-3 0 0-16,0 3 0 0,-3-3 0 0,0 5 0 15,0 0 0-15,3 3 0 0,-6 3 0 0,3 2 0 16,0 0 0-16,0 8 0 0,0 0 0 0,0 6 0 16,-3 2 8-16,3 0-8 0,0 2 0 0,-3 6 0 15,0 0-8-15,0 11-6 0,0 0-1 0,0 7 0 16,0 1 15-16,0 7 0 0,-3 6 0 0,0 2 10 16,0 1-23-16,3 2-5 0,0 2-1 0,0-2 0 0,-3 3 19 15,3-6 0-15,0 3 0 0,0 1 0 0,0-1 8 16,0 0 1-16,0-6 1 0,0 1 0 0,3-3-10 0,-3-2 10 15,3-4-10-15,3-1 10 16,-3-6-46-16,2-1-8 0,1-4-3 0,0 0-655 16,0-3-131-16</inkml:trace>
  <inkml:trace contextRef="#ctx0" brushRef="#br0" timeOffset="94486.7817">10721 11695 1584 0,'0'15'35'0,"3"-9"7"0,3-1 2 0,-3 3 0 0,5 3-36 0,1-3-8 0,0-3 0 0,3 3 0 15,-3-3 99-15,3-2 17 0,-3-1 4 0,3-2 1 16,3 0-25-16,0-2-6 0,-3-1-1 0,2-2 0 16,1-3-29-16,-3 0-7 0,0-5-1 0,0-3 0 15,0 0-24-15,-3-3-6 0,3 3-1 0,-3-2 0 16,-3-1 9-16,3 1 2 0,-3-3 0 0,-3 2 0 16,-3 1-32-16,-3-1 0 0,0 6 0 0,0 0 0 15,0 0 0-15,-6 2 0 0,0 3 0 0,0 3 0 16,3 2-12-16,-6 3-8 0,0 5-1 0,3 3-1 15,0 3-2-15,-3 5-1 0,0 2 0 0,1 6 0 0,2 3 16 16,0 2 9-16,3 2-10 0,0 4 10 0,6-3 0 16,0 2-9-16,0-2 9 0,3-3 0 0,0 0-10 0,3-3 10 15,0-4-12-15,3 1 12 0,2-4 0 0,1-6 0 16,3 0 12-16,0-5-3 0,3-2-9 0,0-1-17 16,0-8 4-16,0-2-730 15,2-6-145-15</inkml:trace>
  <inkml:trace contextRef="#ctx0" brushRef="#br0" timeOffset="94785.5766">11381 10970 1436 0,'-3'0'32'0,"3"0"6"0,0 0 2 0,0 8 0 0,-3 0-32 0,-2 2-8 0,2 3 0 0,-3 3 0 16,3 3 75-16,-3-1 13 0,-3 6 4 0,3 3 0 15,0 2-11-15,0 2-1 0,-3 4-1 0,3 2 0 16,-3 2-14-16,0 4-2 0,0-1-1 0,0 3 0 16,0 0-2-16,0-3-1 0,3 1 0 0,1-1 0 15,2 0 1-15,0-2 1 0,3-3 0 0,3-2 0 16,0-1-27-16,2-2-6 0,1-3 0 0,3-3-1 16,0-5-14-16,3 1-2 0,0-9-1 0,6 0 0 15,3 0 2-15,0-7 0 0,-1-4 0 0,1 1 0 16,0-3 4-16,0-3 2 0,0 1 0 0,-3-4 0 15,0-2-93-15,-4 3-18 0,4-6-4 0,-3 4-1115 16</inkml:trace>
  <inkml:trace contextRef="#ctx0" brushRef="#br0" timeOffset="96334.7029">5747 14094 1666 0,'0'0'36'0,"0"0"8"0,-3-2 2 0,-3-1 2 0,3 0-39 0,3 3-9 16,0 0 0-16,0 0 0 0,-3 3 74 0,3-3 13 15,0 0 2-15,0 0 1 0,0 0-58 0,0 0-12 16,0 0-3-16,0 0 0 0,0 0-3 0,0 0-1 16,9 3 0-16,3-1 0 0,0 1-4 0,0 0-1 15,-1-3 0-15,7 0 0 0,3 0 0 0,0-3 0 16,0 3 0-16,0 0 0 0,5-3-8 0,1 3 0 15,0 0 0-15,0-2 0 0,-3-1 0 0,-4 3 8 16,4 0-8-16,-3 0 0 0,-3 0 0 0,3 0 8 16,-3 0-8-16,-3 3 0 0,-1-1 0 0,-2 4 0 15,3-1 0-15,-15-5 0 0,9 11 0 0,-9-11 0 0,6 10 0 16,3 1 0-16,-3 2 0 0,-3 0 0 16,-3-2 8-16,-3 2-8 0,-3 0 0 0,3 0 0 15,-6 1 0-15,0 4 0 0,0-2 0 0,-6 3 0 0,1-1 0 16,-4 1 0-16,0 4 0 0,0-1 0 0,-3-1 0 0,0 0 0 15,0 0 0-15,-2 0 0 0,2-2 0 0,0 2 8 16,0-3 10-16,0-2 2 0,3 3 0 0,4-3 0 16,-1-3-20-16,0 3 0 0,0-6 0 0,3 4 0 15,0-4 0-15,0 1 0 0,3-3 0 0,3 2 0 16,3-2 0-16,3-8 0 0,0 0 0 0,0 8 0 16,0 0 13-16,0-8-1 0,9 5 0 0,3 1 0 15,0 2 9-15,3-6 2 0,0 1 0 0,3 2 0 16,0-2-13-16,-1 0-2 0,1-1-8 0,3-2 12 15,0 3 6-15,0-3 1 0,0-3 0 0,-1 3 0 16,1 0-19-16,0-2-12 0,0-1 1 0,0 0 1 0,-3 1-10 16,0-1-3-16,-1-2 0 0,-2-1 0 15,0 4-34-15,0-4-7 0,-3 1-2 0,0 0-916 16</inkml:trace>
  <inkml:trace contextRef="#ctx0" brushRef="#br0" timeOffset="96574.175">5541 14462 1803 0,'0'0'40'0,"0"0"8"0,3-8 1 0,6 3 2 0,-3 2-41 0,6-2-10 0,3 0 0 0,3-1 0 16,3 1 8-16,3 2 0 0,2-2 0 0,7 0 0 15,-3 0 15-15,6-1 2 0,-4 1 1 0,4 0 0 16,0 2-2-16,2 0-1 0,-2-2 0 0,0 0 0 16,-3 2-23-16,5-2 0 0,-5 2 0 0,3-2-596 15,-9 2-116-15</inkml:trace>
  <inkml:trace contextRef="#ctx0" brushRef="#br0" timeOffset="96888.0085">6437 14515 1677 0,'0'0'36'0,"0"8"8"0,0-3 2 0,0 6 2 0,0-1-38 0,0 1-10 16,-3 2 0-16,3 0 0 0,0 3 62 0,-3 0 10 15,3 0 3-15,-3 3 0 0,3-1 0 0,-3 3 0 16,3-2 0-16,-3 5 0 0,3-3-23 0,-2 3-5 15,-1-1-1-15,3 1 0 0,3-3-19 0,-1 3-4 16,-2-3-1-16,6 1 0 0,0-1-7 0,-3 0-2 16,3-3 0-16,3-2 0 0,-3 3-5 0,0-6-8 15,3 0 11-15,0-2-11 0,0 2 12 0,0-5-4 16,3 3 0-16,0-3-8 0,-3-1 11 0,3-1-11 16,-1-1 10-16,1 3-10 0,0-5 0 0,0-1-15 15,0 1 2-15,0 0 0 16,-3-6-35-16,0 3-8 0,3-3 0 0,-6 1-659 0,0-4-131 0</inkml:trace>
  <inkml:trace contextRef="#ctx0" brushRef="#br0" timeOffset="97080.521">6369 14880 2199 0,'0'0'48'15,"0"0"11"-15,6 3 1 0,0-1 2 0,0 1-50 0,3 0-12 0,-3-1 0 0,6-2 0 16,-1 0 68-16,1-2 10 0,3 2 2 0,-3-3 1 16,3 3-41-16,0-3-9 0,0 1-2 0,3 2 0 0,0-5-37 0,-1 2-8 15,4-2-2-15,0-1-1118 16</inkml:trace>
  <inkml:trace contextRef="#ctx0" brushRef="#br0" timeOffset="97490.6107">7467 14272 2008 0,'0'0'44'0,"0"0"10"0,0 0 2 0,0 0 0 0,9 0-45 0,3 2-11 0,0 1 0 0,0 0 0 16,6-1 19-16,0-2 1 0,5 0 1 0,-2 0 0 16,3 0 9-16,0-2 2 0,3 2 0 0,-1 0 0 0,1 0-13 15,-3 0-3-15,3 2 0 0,0-2 0 0,-1 0-16 0,-8 0 0 16,3 0 0-16,-3 0 0 0,0-2-14 0,0 2-6 16,-3 0-2-16,-3 0-634 15,-1 0-126-15</inkml:trace>
  <inkml:trace contextRef="#ctx0" brushRef="#br0" timeOffset="97654.0536">7518 14486 1854 0,'0'0'40'0,"9"3"9"0,3 2 2 0,0 0 1 0,5-2-41 0,1-1-11 15,6 1 0-15,6-3 0 0,0 0 92 0,-1-3 16 16,4 3 3-16,3-2 1 0,-3-3-56 0,2 2-10 0,-2 0-2 0,3-2-1091 15</inkml:trace>
  <inkml:trace contextRef="#ctx0" brushRef="#br0" timeOffset="100559.1348">8899 13248 1227 0,'0'0'27'0,"0"0"5"0,0 0 2 0,0 0 1 0,0 0-35 0,0 0 0 15,0 0 0-15,0 0 0 0,-3-3 65 0,3 3 7 16,0 0 0-16,0 0 1 0,0 0-37 0,0 8-8 16,-3 0-2-16,3 3 0 0,0 2-16 0,3 5-10 0,-3 3 12 0,3 3-12 15,0 5 17-15,0 3-3 0,0 2-1 0,3 6 0 16,0 3 22-16,0 4 4 0,-3 1 1 0,3 5 0 16,3 5-20-16,-3 5-3 0,3 1-1 0,-6 2 0 15,-1 8-1-15,1-2-1 0,-3 4 0 0,3 6 0 16,3 0 0-16,-6-21 0 15,3 3 0-15,-3 4 0 0,0-1 10 0,-3 1 3 0,3 1 0 0,0-3 0 16,0 3 33-16,3 18 6 0,-3-5 2 0,3-5 0 16,0-5-21-16,0-1-4 0,-3-10-1 0,3 0 0 15,-3-6-28-15,0 1-6 0,0-3 0 0,0 0-8 16,0-3 11-16,0 0-11 0,0-5 10 0,0-2-10 16,3-6 10-16,-3-3-10 0,-3-5 10 0,3-2-10 15,0-4 10-15,0-4-10 0,0-6 10 0,-3-5-10 0,3 5 0 16,-3-7 0-16,3-6 0 0,0 0 0 15,-3 2-29-15,3-2-6 0,0 0-1 0,-6-2 0 16,3-6-29-16,-3-3-7 0,3-2 0 0,1 0-1 16,-1-1-103-16,0-1-21 0,3-4-4 0</inkml:trace>
  <inkml:trace contextRef="#ctx0" brushRef="#br0" timeOffset="100895.0168">8771 13221 2077 0,'0'0'45'0,"-3"-2"10"0,0-4 1 0,0 4 4 0,3 2-48 0,0 0-12 0,3-6 0 0,0 4 0 16,3-6 62-16,0 2 10 0,0 4 3 0,6-3 0 16,-3-1-23-16,3 4-5 0,3-4-1 0,-4 1 0 15,4 0-26-15,0-1-6 0,6-1-1 0,-3 1 0 16,3-2-13-16,0 0-10 0,5 0 2 0,4 0-746 15,0 3-149-15</inkml:trace>
  <inkml:trace contextRef="#ctx0" brushRef="#br0" timeOffset="102211.5165">15037 12938 1789 0,'0'0'39'0,"0"0"8"0,0 0 1 0,0 0 4 0,0 0-42 0,0 0-10 16,0 0 0-16,0 0 0 0,0-3 20 0,3-2 1 16,3 0 1-16,0 2 0 0,2 1-22 0,1-4 8 15,3 4-8-15,3-1 0 0,3 3 0 0,0 0 8 0,3 0-8 0,0 0 0 16,-4 0 11-16,7 0-3 0,-3 3 0 0,0-1 0 16,3-2 0-16,0 6 0 0,-4-4 0 15,4 1 0-15,3 2-8 0,-3 0 8 16,-6 1-8-16,3 2 8 0,-4 0 10 0,4 2 2 0,-3 1 0 15,0 2 0-15,-3 3-20 0,0 2-16 0,-3 4 4 16,-3-1 0-16,-1 5 12 0,-2 1 0 0,0 4 9 16,0 1-9-16,-3 3 20 0,-3 2-1 0,0 0-1 15,0 2 0-15,0 6-4 0,-3 3-1 0,0 2 0 16,3 3 0-16,-3 0-13 0,0 0 11 0,0 3-11 0,0-1 10 16,0 3-10-16,0 1 8 0,0 1-8 0,3 1 8 15,-2 0-8-15,2 0 12 0,2 2-12 0,1-2 12 16,0 0 0-16,0 3 0 0,0-3 0 0,0 2 0 15,3-2 2-15,0 2 1 0,0-2 0 0,-3-13 0 16,3 2-7-16,0 6 0 0,0-3-8 0,3 2 12 16,-3-2-12-16,3 5 11 0,0 0-11 0,3 19 10 15,-3-3-10-15,-3-5 10 0,3-3-10 0,-1 0 10 0,-2-5-10 16,0 0 8-16,0-3-8 0,-3 1 8 0,3-7 5 16,-3 1 1-16,3 0 0 0,-3 0 0 0,0-3 10 0,0 1 1 15,0-1 1-15,0 0 0 0,0-2 2 0,-3-3 0 16,0-5 0-16,0 5 0 0,0-6-4 0,3 1-1 15,-3-3 0-15,3-3 0 0,-3-2 1 0,0 0 0 16,-3 0 0-16,3-3 0 0,0-3-13 0,0-2-3 16,0-3 0-16,3-2 0 0,-3-6 0 0,0 0-8 15,0-5 12-15,0-3-4 16,0-5-117-16,0 0-24 0,0 0-5 0</inkml:trace>
  <inkml:trace contextRef="#ctx0" brushRef="#br0" timeOffset="103987.234">16337 13145 954 0,'0'0'20'0,"0"-8"5"0,-3-3 1 0,3 0 2 0,-3 1-28 0,3-3 0 0,3-1 0 0,-3 1 0 16,0 3 12-16,0-1-4 0,3-2 0 0,-3 2 0 16,3 3-8-16,0 0 0 0,-3 0 0 0,6 3 0 15,-3 2 31-15,-3 3 4 0,0 0 1 0,0 0 0 16,6-2 1-16,-6 2 1 0,0 0 0 0,9 8 0 15,-3 5-14-15,3 0-4 0,-6 6 0 0,6 2 0 16,0 3 8-16,-3 7 2 0,0 4 0 0,0 4 0 16,0 6-3-16,3 6-1 0,-3 2 0 0,3 10 0 15,-4 3 5-15,4 3 1 0,-3 3 0 0,0 4 0 16,3 4 11-16,-6-1 2 0,0 3 1 0,0 3 0 16,0-3-16-16,0 2-3 0,-3 1-1 0,0-3 0 0,0 0-10 15,0-21-1-15,-3 5-1 0,3 0 0 0,-3 6-2 0,3 2 0 16,0 2 0-16,0-1 0 0,-3 1 4 0,3 27 1 15,0-13 0-15,0-5 0 0,3-3 14 0,-3-2 2 16,3-4 1-16,-3-4 0 0,6-9-13 0,-3 3-2 16,-3-5-1-16,3-5 0 0,-3-3-10 0,3-3-8 15,0-2 9-15,0-3-9 0,0 0 13 0,0-1-3 16,0-4-1-16,0-3 0 0,-3-8-1 0,0 6-8 0,3-9 12 16,-3-2-4-16,0 2 0 0,0-7-8 0,0-1 12 0,3-2-4 15,-3-5 12-15,0-3 1 0,-3 0 1 16,3-8 0-16,0 0-4 0,0 0-1 15,0 0 0-15,0 0 0 0,0 0-3 0,0 0-1 16,0 0 0-16,0 0 0 0,0 0-13 0,-3-8 11 0,3 8-11 0,-3-3 10 16,0-7-10-16,3 7 0 0,3-5-10 0,0 3 10 15,-3-3-12-15,0 0 3 0,3 5 1 0,0-2 0 16,-3 5-1-16,0-5 0 0,0 5 0 0,3-8 0 16,3 2-10-16,-6 6-1 0,0 0-1 0,0 0 0 15,0-2 7-15,0 2 2 0,0 0 0 0,0 0 0 16,0 0 2-16,0 0 1 0,3-5 0 0,-3 5 0 15,0 0 9-15,0 0 0 0,6-6 0 0,-6 6 0 16,0 0 0-16,3-5 0 0,-3 5 0 0,3-8 8 16,3 8-8-16,-6 0 11 0,6-3-11 0,0 1 12 15,5-1-12-15,1 3 0 0,-3 0 0 0,0 3 0 0,3-1-8 0,3 1 8 16,6-3-10-16,-9 5 10 0,-3-5-26 16,9 0 1-16,2 0 0 0,4-5-648 15,-3 5-130-15</inkml:trace>
  <inkml:trace contextRef="#ctx0" brushRef="#br0" timeOffset="104476.7573">16403 12798 1584 0,'0'0'35'0,"-6"0"7"0,0 0 2 0,6 0 0 0,0 0-36 0,-6-3-8 15,0 3 0-15,6 0 0 0,0 0 96 0,0 0 18 16,0 0 3-16,-3 0 1 0,3 0-62 0,0 0-13 15,0 0-3-15,0 0 0 0,0 0-12 0,12 6-2 16,-3-1-1-16,3 0 0 0,0-2-2 0,0 2-1 16,0-2 0-16,-1-1 0 0,7-2-22 0,-6 3 9 15,3 0-9-15,0-3 0 0,6 2 0 0,-3-2 0 16,-3 0 0-16,5 3 0 16,1-3-95-16,3 0-19 0,0 0-4 0</inkml:trace>
  <inkml:trace contextRef="#ctx0" brushRef="#br0" timeOffset="105028.4994">16936 13105 1548 0,'0'0'34'0,"0"0"7"0,-6 0 2 0,6 0 0 0,0 0-35 0,-6 0-8 0,3 2 0 15,-3 4 0-15,6-1 34 0,0 3 5 0,0 3 1 16,3 2 0-16,0 0-26 0,6 3-5 0,0 0-1 0,0 2 0 16,0 3 6-16,2-2 1 0,4 2 0 0,0-2 0 15,0 2 7-15,3 0 2 0,-3 0 0 0,3-2 0 16,0 2-15-16,-4-3-9 0,-2 1 12 0,3-3-12 16,0 0 13-16,-6-3-4 0,0 3-1 0,0-6 0 15,0 1-8-15,0-3 0 0,3 0 0 0,-6-3-11 31,-6 3-101-31,6-5-21 0,3-6-4 0,-1 0-1 0</inkml:trace>
  <inkml:trace contextRef="#ctx0" brushRef="#br0" timeOffset="105233.7714">17177 13084 1364 0,'0'0'30'0,"0"0"6"0,-3 8 2 0,-3-3 0 0,3 5-30 0,-3 1-8 16,-3 5 0-16,0 0 0 0,-3 2 52 0,3 3 8 16,0-2 3-16,-3 5 0 0,-2 0-5 0,2 2-1 15,3 3 0-15,-3 3 0 0,0-3-29 0,-3 5-7 16,3 3-1-16,-3-2 0 0,3 2-12 0,0-3-8 16,-2-2 8-16,2 0-564 15,3 0-112-15</inkml:trace>
  <inkml:trace contextRef="#ctx0" brushRef="#br0" timeOffset="105998.8284">17004 14253 1258 0,'-9'-5'36'0,"9"5"7"0,-3-3-35 0,0 3-8 16,3 0 0-16,-6 0 0 0,3 0 64 0,3 0 10 15,0 0 2-15,-6 3 1 0,3 2-45 0,-3 0-8 16,6-5-3-16,0 8 0 0,-2 3-1 0,2 0 0 15,-6-1 0-15,3 6 0 0,9 0 4 0,-3 2 1 0,-6 1 0 16,3-3 0-16,5 5-5 0,-2-3 0 0,0 1-1 0,3 2 0 16,0-5-11-16,0 0-8 0,6-3 12 15,-6 0-12-15,0-2 8 0,6-3-8 0,0 0 0 0,3-3 0 16,0-2 16-16,-3-1-3 0,-1-4-1 0,4-1 0 16,6-2 10-16,-6 2 2 0,-3-5 0 15,3 0 0-15,6-2 5 0,-6-1 2 0,-3-2 0 0,-1 0 0 16,1-3-13-16,0 0-2 0,-3 0-1 0,-3 0 0 15,-3-2-15-15,3 4 9 0,3-1-9 0,-6 1 8 16,-6 1-8-16,3 0 0 0,3 5 0 0,0-3 8 16,3 6-8-16,-6-3 10 0,3 3-10 0,0 2 10 15,3 1-10-15,-6 2-9 0,0 0 9 0,0 0-13 16,6 5 13-16,0 0 0 0,-3 6 0 0,0-1-9 16,0 1 9-16,3 5-12 0,0 0 12 0,-1-1-12 15,-7 7 12-15,4-4 0 0,7 3 0 0,-6 0-8 16,0 3 8-16,3 0 0 0,0-3 0 0,-3 3 0 0,0 3 0 15,0-1 0-15,-3 0 0 0,0 1 0 0,6-1 0 0,-6 1 11 16,-3 2-3-16,3 0 0 0,0 0 12 0,0 0 3 16,-6-2 0-16,3-1 0 0,-3 1 6 0,-3-4 2 15,3 1 0-15,-3-3 0 0,-2-2-6 0,2-3-1 16,3 0 0-16,-3-3 0 0,-3-2-12 0,0-1-4 16,3-2 0-16,0-3 0 0,0 1-18 0,3-4-4 15,-3 1-1-15,9-3-698 16,0 0-140-16</inkml:trace>
  <inkml:trace contextRef="#ctx0" brushRef="#br0" timeOffset="107003.0554">17180 15531 1404 0,'0'0'31'0,"0"0"6"0,-6 11 2 0,3-9 0 0,3-2-31 0,0 0-8 15,-6 6 0-15,3-1 0 0,-3-2 40 0,6-3 6 16,0 0 2-16,0 0 0 0,-6 2 0 0,6-2 1 15,0 0 0-15,0 0 0 0,0 0 7 0,0 0 2 16,6-2 0-16,0-4 0 0,0-2-1 0,0 3 0 0,-6-3 0 0,3 0 0 16,6 0-20-16,-3 0-4 0,-3-2-1 0,3 2 0 15,0-3-10-15,-3 3-2 0,3 0-1 0,-4 0 0 16,-2 0 1-16,3 0 1 0,3-2 0 0,-3 2 0 16,-6 3-6-16,6-1-2 0,6 4 0 15,-3-4 0-15,-6 6-13 0,0 0 8 0,0 0-8 0,0 0 0 16,9 0 0-16,-9 0 0 0,0 0 0 0,0 0 0 15,3 3 0-15,0 2 0 0,0 3 0 0,-3 0 0 16,3 0 0-16,-3-3 0 0,3 3 0 0,-3 6 0 16,-3-6 0-16,6 2 0 0,3 3 0 0,0 1 0 15,-9-1 0-15,6 0 0 0,0 0 0 0,3 6 0 16,0-6 0-16,-3 3 0 0,-6 0 0 0,6 0 0 16,6 2 0-16,-3 1 0 0,-6-1 0 0,3 1 0 15,6 2 0-15,-6-3 0 0,0 4 0 0,0-4 0 16,3 3 0-16,-3-2 0 0,2-1 0 0,-5-2 0 0,0 5 0 15,3-2 0-15,3-1 0 0,-3 1 0 0,-3 2 0 0,6-2 0 16,-3-4 0-16,0 4 0 0,3-3 8 0,-3 0-8 16,-6 2 0-16,9-2 9 0,0 0-9 0,0 0 0 15,-6 0 0-15,0 0 0 0,3-3 0 0,3 0 0 16,-6-2 0-16,3-1 0 0,-6 1 0 0,6-3 0 16,0-3 8-16,-3 3-8 0,0-8 8 0,0 0 0 15,3 5 0-15,-3-5 0 0,0 0-8 0,0 0-14 16,0 0 3-16,0 0 1 0,0 0-9 0,0 0-1 15,0 0-1-15,0 0 0 16,0 0-5-16,0 0-1 0,0 0 0 0,0 0 0 16,0 0-10-16,0 0-3 0,-6 0 0 0,-6 0 0 15,0 0 6-15,3-2 1 0,0 2 0 0,-3-3 0 0,-2 3 9 0,2-3 3 0,0 3 0 0,0 0 0 16,-3-5 21-16,0 5 0 0,0 0 0 0,0 0 8 16,6-3 16-16,-3 3 4 0,-2-2 0 0,5 2 0 15,3 0 25-15,-3-3 6 0,3 3 1 0,0 0 0 16,6 0-12-16,0 0-1 0,0 0-1 0,0 0 0 15,-6 0-26-15,6 0-6 0,0 0-1 0,0 0 0 16,0 0-5-16,9 5-8 0,6-2 11 0,0 2-11 16,2 1 13-16,-2-4-4 0,0 4-1 0,3-1 0 15,9-2 0-15,-3 4 0 0,-6-4 0 0,2 0 0 16,4 2-8-16,-3 0 0 0,-6-2 9 0,3 2-9 16,-3 1 0-16,0-4 8 0,-1 1-8 0,-2 0 0 15,-3-1-24 1,0-2-8-16,3 0-3 0,-3-2-1097 0</inkml:trace>
  <inkml:trace contextRef="#ctx0" brushRef="#br0" timeOffset="107949.4885">17582 12621 1371 0,'-3'-3'30'0,"-3"0"6"0,-3 3 2 0,3-2 1 16,6 2-31-16,-6 0-8 0,-3-3 0 0,0 3 0 0,9 0 76 0,0 0 13 15,0 0 3-15,-3 0 1 0,-3 0-30 0,6 0-7 16,0 0 0-16,0 0-1 0,0 0-30 0,9 0-5 15,9-3-2-15,0 3 0 0,-3 0-1 0,2 0 0 16,-2 0 0-16,9 3 0 0,12 2-9 0,-3 3-8 16,-4 0 12-16,4 0-12 0,0 3 0 0,-3-1 0 15,2 1 0-15,-2-1 0 0,-3 4 0 0,3-1 0 16,-1 3 0-16,-5 0 0 0,0 2 0 0,0 1 0 0,3 2 0 0,-6 3 0 16,-1 0 10-16,-2 2-10 0,0 3 8 15,-3 3-8-15,0 2 9 0,-3 6-9 0,0 2 10 0,-3 3-10 16,2 3 14-16,-2 2-3 0,-3 3-1 0,0 3 0 15,0 2-10-15,0 3 12 0,-3 2-12 0,3 1 12 16,-3-3-12-16,0 2 0 16,0-2 0-16,0 2 0 0,-3 4 0 0,3-1 0 0,0-3 12 15,3 1-4-15,-3-1-8 0,-3 3 10 16,3 0-10-16,0 1 10 0,0 1-10 0,-3-17 8 16,3 2-8-16,-3 0 8 0,0-1-8 0,0 4 0 15,3 0 0-15,0-1 8 0,0 3-8 0,3 16 0 16,-3-5 9-1,3-3-9-15,0-2 16 16,0-6 0-16,3-2-1 16,-4-3 0-16,1-3-15 0,0 0 8 0,3 0-8 0,-3-2 0 0,0 0 9 0,0-1-9 15,3 1 8-15,-3-1-8 0,3 1 0 0,-3-3 8 16,0 0-8-16,0 0 0 0,0-5 8 0,-3-1-8 0,3-2 0 16,-3-2 8-16,0 2 4 0,3-3 0 0,-3 3 0 0,-3 0 0 15,3 0 8-15,0-2 1 0,0-3 1 0,-3 2 0 0,0-2-10 0,0-6-3 0,0-2 0 0,0 0 0 0,-3-8 7 0,3 2 2 16,-6-5 0-16,3 1 0 0,-3-6 6 0,3 5 0 15,-3-8 1-15,0 3 0 0,-3-3-3 0,3 1-1 16,0-1 0-16,-3-2 0 0,0-3-8 0,0 5-1 16,3-5-1-16,-3 0 0 15,3 0-44-15,-3 0-9 0,6 0-2 0,3 0-1126 0</inkml:trace>
  <inkml:trace contextRef="#ctx0" brushRef="#br0" timeOffset="131247.9141">9351 13475 1148 0,'0'0'25'0,"0"0"6"0,-6 0 1 0,1 0 0 0,5 0-32 0,-9 0 0 16,0-2 0-16,0 2 0 0,0 2 102 0,0-2 14 15,3-2 4-15,0 2 0 0,-3 0-26 0,0 2-5 16,6-2-1-16,-3 3 0 0,0 2-20 0,-3-2-5 15,6-1-1-15,3-2 0 0,0 0-3 0,-6 6-1 0,3-4 0 0,3-2 0 16,0 0-16-16,-3 6-3 0,3-6-1 0,0 0 0 16,0 0-6-16,0 0-2 0,0 0 0 0,-3 5 0 15,0-2-10-15,3-3-1 0,0 0-1 0,0 0 0 16,0 0 7-16,12 2 2 0,0-2 0 0,0 0 0 16,0 3-6-16,3-3-1 0,0-3 0 0,0 1 0 15,3 2-7-15,2-3-1 0,1 0-1 0,0 1 0 16,0 2-11-16,0 0 8 0,-3-3-8 0,2 3 8 15,1 0-8-15,-3 0 0 0,3 0 0 0,-6 0 0 16,0 0 0-16,-3 0 8 0,3 3-8 0,-4-3 0 16,-2 2 8-16,0-2-8 0,0 0 0 0,0 3 8 15,0 0-8-15,0-1 8 0,-3-2-8 0,0 3 8 16,-3 0-20-16,-3-3-5 0,0 0-1 0,0 0 0 16,9 2-54-16,-9-2-10 0,0 0-2 0,0 0-1 15,0 0-155-15,6 0-32 0,0 0-5 0</inkml:trace>
  <inkml:trace contextRef="#ctx0" brushRef="#br0" timeOffset="131582.4429">9887 13152 1566 0,'0'0'34'0,"0"0"7"0,0-5 2 0,0 5 1 0,0 0-35 0,0 0-9 0,0 0 0 0,0 0 0 16,0 0 92-16,0 0 16 0,0 0 3 0,0 0 1 16,-6 8-30-16,6-3-6 0,0 3 0 0,0 3-1 15,3-1-6-15,-6 4-1 16,3 2 0-16,3-1 0 0,3 7-26 0,-3 1-6 0,-3 4 0 0,3 2-1 16,0 3 11-16,-3 5 2 0,0 0 1 0,0 3 0 15,0 2-21-15,3 3-4 0,0 0 0 0,0 2-1 16,-6-2-4-16,6 0-1 0,-3 0 0 0,3 0 0 15,-3-2 2-15,0-1 0 0,0 0 0 0,0-2 0 16,3-3-4-16,0 0 0 0,-6-5 0 0,6-3 0 16,0-3-16-16,0-2 10 0,-3-3-10 0,3-5 8 15,0 0-8-15,3-3 0 0,-3 1 0 0,3-6-915 16,-6-8-177-16</inkml:trace>
  <inkml:trace contextRef="#ctx0" brushRef="#br0" timeOffset="143053.7082">12081 13298 1130 0,'0'0'24'0,"0"0"6"0,0 0 1 0,0 0 1 15,0 0-32-15,-3-5 0 0,0-1 0 0,0 4 0 16,3-4 62-16,0 6 6 0,-6-2 0 0,6 2 1 16,0 0-2-16,-3-3-1 0,-3 1 0 0,0-4 0 0,0 4 58 15,0-1 11-15,6 3 2 0,-3 0 1 0,-3-3-127 0,6 3-26 16,0 0-5-16,-6 3 0 0,0 2 20 0,0 3 13 15,1-3-1-15,-4 3-1 0,6 0-11 0,-6 3 0 16,3 2 0-16,0 3 0 0,0 3 0 0,-3 4 0 16,3 4-11-16,-3 5 11 0,3-1 0 0,0-2-8 15,0 3 8-15,0 0 0 0,3 2 0 0,3-2-8 16,-3 0 8-16,3 0 0 0,0-6 0 0,3 0-8 16,6 1 8-16,0-6 0 0,0 3-8 0,3-3 8 15,3-2-8-15,0-6 8 16,0 0 0-16,-1-2-8 0,1-1 8 0,6-4 0 0,-3 1 0 0,3-1 0 15,-3-4 0-15,9-2 0 0,2-5 12 0,1-3 7 0,-3 0 1 0,-3-5 1 16,2-6 35-16,-5 4 8 0,3-4 0 0,-3-2 1 16,-3-3 2-16,0-2 0 0,-3-3 0 0,-4-1 0 15,1-1-19-15,0-1-3 0,-6-2-1 0,0-4 0 16,-3 4-12-16,-3 2-4 0,-3 1 0 0,-3 1 0 16,0 4 7-16,-6 2 1 0,-6 0 0 0,1 1 0 15,-1 1-11-15,-3 1-1 0,-3 0-1 0,0 5 0 16,3-2-12-16,-2 4-3 0,2 7 0 0,6-1 0 15,-3 2-60-15,3 4-12 0,3-1-2 16,3 3-1-16,0 3 135 0,0 2 28 0,1 0 4 0,8-5-999 16,-3 8-200-16</inkml:trace>
  <inkml:trace contextRef="#ctx0" brushRef="#br0" timeOffset="147113.4992">13781 12962 1148 0,'0'0'25'0,"0"0"6"0,0 0 1 0,0 0 0 0,0 0-32 0,0 0 0 16,0 11 0-16,3-4 0 0,-3-1 57 0,3 2 6 0,-1 0 1 0,-2 0 0 15,-2 0 0-15,2 2 0 0,2 1 0 0,-2 2 0 16,0 0-7-16,3 3-1 0,0-3 0 0,0 0 0 15,-3 6-12-15,0 0-4 0,3 2 0 0,-3 0 0 16,3 0-18-16,0 3-4 0,0-3-1 0,-3 5 0 16,0 4-9-16,0-1-8 0,0 0 12 0,0 3-12 15,0-3 12-15,0 5-12 0,0 0 12 0,0 1-12 16,0-1 11-16,0-2-11 0,3 0 10 0,-3-1-10 16,3-1 11-16,-3-4-11 0,0-2 12 0,0-3-12 15,0 3 10-15,3-3-10 0,-3 0 8 0,0 0-8 16,3-2 19-16,-3 2-2 0,0-2 0 0,3-4 0 15,0-1 9-15,0-6 2 16,-3-1 0-16,3 1 0 0,0-2 5 0,0-1 2 0,0 0 0 0,-3-5 0 16,0 0-3-16,0 0-1 0,6 3 0 0,0 0 0 15,-6-3 0-15,0 0 0 0,0 0 0 0,6-3 0 0,0 3-1 16,-6 0 0-16,0 0 0 0,6-5 0 0,0-1-13 0,0 1-2 16,0 0-1-16,-6 5 0 0,3-6-14 0,6 1 0 15,0 3 8-15,-1-4-8 0,-2 4 0 0,9-4 0 16,0 4 0-16,0-1 0 0,-3-2 0 0,0 5-8 15,6-6 8-15,3 4 0 0,-4 2 0 0,4 0-8 16,0 0 8-16,-3 0 0 0,0 0 0 0,3 0 0 16,-3 0 0-16,-1 0 0 0,1 0 0 0,0 0 0 15,0 0 0-15,-3 0 0 0,0 0 0 0,-3 0 0 16,3 2 0-16,-4-2 0 16,-2 0-41-16,3 0-2 0,0 3 0 0,-3 0 0 15,0-3-165-15,0 0-32 0,0 0-8 0</inkml:trace>
  <inkml:trace contextRef="#ctx0" brushRef="#br0" timeOffset="147439.1035">14358 13549 1522 0,'-9'-5'43'0,"9"5"10"0,0 0-42 0,0 0-11 0,0 0 0 0,-3 5 0 16,3-5 68-16,0 8 12 0,3 3 3 0,0-1 0 15,3 1-39-15,0 0-8 0,3-1-2 0,3 3 0 16,0-2 7-16,0 0 2 0,-3 2 0 0,2-3 0 16,7 1-6-16,-3 2-1 0,3 0 0 0,-3-2 0 15,3 0-13-15,0-1-3 0,-3 1-1 0,-1-1 0 0,1 1-11 0,0 0-8 16,-3-1 12-16,0 3-12 0,0-5 11 0,-3 0-11 15,0-3 10-15,0 3-10 16,0 0-15-16,-3-2-9 0,-6-6-1 0,6 2-1 16,-1-2-11-16,-5 0-3 0,0 0 0 0,0 0-584 15,0 0-118-15</inkml:trace>
  <inkml:trace contextRef="#ctx0" brushRef="#br0" timeOffset="147645.6551">14581 13541 1384 0,'0'0'39'0,"0"0"9"0,0 0-38 0,0 0-10 16,0 0 0-16,0 0 0 0,0 0 117 0,-3 3 22 0,-3 2 4 15,6-5 1-15,-3 11-67 0,-3 2-13 0,-3 3-2 0,4 3-1 16,-4-1-22-16,3 3-5 0,-3 0-1 0,-3 1 0 16,0 4 24-16,0 0 5 0,0 1 1 0,0 2 0 15,-3 0-53-15,3-8-10 16,3 6 0-16,3-3 0 0,-2-1-16 0,2 1 1 0,0 0 1 0</inkml:trace>
  <inkml:trace contextRef="#ctx0" brushRef="#br0" timeOffset="156473.1152">9869 15047 1180 0,'-15'-8'52'0,"12"3"12"0,-2-1-52 0,2 4-12 0,-3-1 0 0,0-2 0 16,0 2 110-16,0 0 19 0,-3 1 4 0,0 2 1 15,0 0-34-15,0-3-8 0,0 3 0 0,0 0-1 0,-3 0-28 16,0 3-6-16,0-3-1 0,1 2 0 16,-1 1-20-16,-3 5-5 0,3-3-1 0,-3 6 0 0,3 5-22 0,-3 0-8 15,-3 2 0-15,3 6 0 0,-2 2 0 0,-1 1 0 16,3 5 0-16,-3 2 0 0,0 0 0 16,3 1 0-16,3-1 0 0,6 6 0 0,0-3 0 0,3-3 0 15,0 3 0-15,3 0 0 0,9-2 0 0,-6-1 0 16,3 3 0-16,6-2 0 0,0 2 0 0,0-8 0 15,3 5 0-15,0-5 0 0,3-2 8 0,-3-1-8 16,5-5 0-16,-2-2 0 0,0-1 12 0,3-4-4 16,0-6-8-16,0 2 12 0,2-7 12 0,1 5 3 0,0-8 0 0,3 0 0 15,0-3 16-15,-4-5 3 0,4-2 1 16,0 2 0-16,0-6 4 0,-3-4 1 0,-1-1 0 0,1-2 0 16,0-5-16-16,-6-6-2 0,0 0-1 0,0-2 0 15,-3-3-11-15,-4-3-2 0,-2 8-1 0,-3-5 0 16,-6-5-7-16,-3 5-2 0,0-11 0 0,-6 6 0 15,-5-3 6-15,-1 0 2 0,-3-3 0 0,0 6 0 16,-3 2-3-16,0 3-1 0,-3 3 0 0,7 2 0 16,-1 6-111-1,3 5-23-15,0 2-4 0,0 6 0 0,3 0 201 0,3 7 41 0,-3-2 8 0,3 8 2 16,0 0-181-16,1 6-36 0,2 2-7 16,0 2-1203-16</inkml:trace>
  <inkml:trace contextRef="#ctx0" brushRef="#br0" timeOffset="159121.1532">11533 15330 1616 0,'0'0'36'0,"-3"-3"7"0,-3-2 1 0,0 5 1 0,0-5-36 0,-3 5-9 15,7-3 0-15,-4 0 0 0,3 1 68 0,3 2 11 16,0 0 2-16,0 0 1 0,0 0-29 0,0 0-5 16,0 0-2-16,0 0 0 0,3-5-7 0,-3 5-2 15,6 0 0-15,2-3 0 0,1 3-2 0,0 0-1 16,0 0 0-16,6 0 0 0,-3 3-10 0,6-3-3 0,-3-6 0 0,3 6 0 15,2 0 0-15,1-2 0 0,3 2 0 16,-3-3 0-16,3 0-10 0,0 3-3 0,-4-2 0 0,4 2 0 16,0 0-8-16,-3 0 8 0,0 0-8 0,3 0 8 15,-4 2-8-15,-2 1 0 0,3-3 0 0,-3 0 0 16,-3 3 0-16,0-1 0 0,3 1 0 0,-7 0-11 31,1 2-108-31,0-3-21 0,0 1-5 0,0 0-512 0,-6-3-103 0</inkml:trace>
  <inkml:trace contextRef="#ctx0" brushRef="#br0" timeOffset="159434.9863">12236 14605 1336 0,'9'-5'38'0,"-9"5"8"0,-3-3-37 0,3 3-9 16,0 0 0-16,0 0 0 0,0 0 72 0,0 0 12 16,3 8 2-16,3 3 1 0,3-1-11 0,-6 6-1 15,2 3-1-15,1 2 0 0,-3 3 14 0,3 2 4 16,0 6 0-16,0 5 0 0,0 2-27 0,0-1-5 16,0 4 0-16,-3 0-1 0,0 1-26 0,0 2-5 15,3-1 0-15,-3 1-1 0,0 0-7 0,0-2-2 16,0 2 0-16,0 0 0 0,0-6-2 0,0 4-1 0,0-9 0 0,0 8 0 15,0-4-15-15,3-1 11 0,-3-3-11 16,0 0 10-16,3-5-10 0,0-5 0 16,0 0-10-16,-1 0-772 0,1-3-154 15</inkml:trace>
  <inkml:trace contextRef="#ctx0" brushRef="#br0" timeOffset="163576.0044">13932 14594 1130 0,'0'0'24'0,"0"-5"6"0,0 0 1 0,0 0 1 0,0-3-32 0,3 2 0 15,-6 1 0-15,3 5 0 0,0 0 82 0,0 0 10 0,0-5 1 16,0 5 1-16,0 0-19 0,0 0-4 0,0 0-1 0,0 0 0 15,0 0-18-15,0 0-4 0,0 0-1 0,0 0 0 16,0 0-25-16,0 0-5 0,0 5-1 0,0 3 0 16,3 3-16-16,-3 2 0 0,6 0 8 0,-3 3-8 15,0 0 0-15,0 5 0 0,0 0 0 0,-3 6 0 16,3-1 0-16,-3 3 0 0,3-2 0 0,-3 2 0 16,0 2 0-16,0 1 0 0,0 3 0 0,0 2 0 15,-3-6 0-15,3 4 0 0,-3-1 0 0,3-2 0 16,-3 2 0-16,3-2 10 0,-3 0-10 0,0 0 8 15,3 2-8-15,-3 0 0 0,3-5 0 0,0 1 8 16,3-4-8-16,-3 0 0 0,-3 1 0 0,6-6 8 16,6 0 0-16,0 0-8 0,-3-2 12 0,0-3-4 15,3-3 5-15,-3 0 1 0,0 1 0 0,-3-4 0 16,0 1 1-16,3-1 0 0,3-2 0 0,0-3 0 0,-3 3 4 0,0-2 1 16,2-1 0-16,1-2 0 0,0-1 3 0,-9-2 1 15,12 3 0-15,0-3 0 0,6-3-6 0,3 3-1 16,-6-2 0-16,6-1 0 0,-4-2-9 0,4-1-8 15,0-2 9-15,0 3-9 0,0 0 9 0,-3 0-9 16,5-3 8-16,-2 5-8 0,-3-2 0 0,-3-1-9 16,3 1 0-16,-3 0 0 15,-3 0-50-15,3-1-9 0,-1 1-3 0,1-3-895 16</inkml:trace>
  <inkml:trace contextRef="#ctx0" brushRef="#br0" timeOffset="164203.0085">14635 15190 1381 0,'-9'0'39'0,"9"0"9"0,-3 2-39 0,3-2-9 0,0 6 0 0,-3 2 0 16,-3 0 65-16,3-1 11 0,6 4 3 0,-3 0 0 15,0-1-20-15,0 1-4 0,6-1-1 0,-3-2 0 0,0 6-19 16,3-4-4-16,0-2-1 0,0 0 0 0,6 0-8 0,-3-3-2 16,-3 3 0-16,5-3 0 0,-2 1-7 0,0-1-1 15,0-5-1-15,0 0 0 0,0-3 5 0,0 1 0 16,3-1 1-16,-6 0 0 0,3-4 7 15,0 1 2-15,-3-2 0 0,6-2 0 0,-3 2 1 16,-4-3 0-16,4-2 0 0,0 2 0 0,-3-2-12 0,3 3-3 16,-3-4 0-16,-3 4 0 0,3-1-12 0,-3 1 9 15,3 2-9-15,-3 0 8 0,3 0-8 0,-3 3 0 16,-3 5 0-16,0 0 8 0,3-6-8 0,-3 4 0 16,0 2 9-16,0 0-9 0,0 0 0 0,0 0 0 15,0 0 0-15,3 8 0 0,-3-1 0 0,3 1 0 16,0 3-9-16,3 0 9 0,-3 2 0 0,0 0-11 0,-6 3 11 0,9 0-8 15,0 2 8-15,0 1 0 0,0 2 0 0,-3 0 0 16,0 0 19-16,0 0 5 0,2 3 2 0,-2-3 0 16,0 1-26-16,3-1 8 0,-3-3-8 0,0 3 0 15,0-2 0-15,-3 0 0 0,0 2 0 0,0-3 0 16,0 1 15-16,-3-1 4 0,-3 1 1 0,0-1 0 16,3 3 16-16,-2-2 3 0,-1-3 1 0,0-3 0 15,0 0 4-15,-3 6 2 0,0-6 0 0,0-2 0 16,-3-1-5-16,-3-4-1 0,3 1 0 0,-3-1 0 15,0 7 0-15,1-8 0 0,-4-2 0 0,6 0 0 16,-3-3-27-16,0 2-5 0,3-2-8 0,3 0 11 16,0 0-11-16,3 0 0 0,0 0 0 0,6 0 0 15,0 0-130-15,0 0-18 0,-6 0-4 0</inkml:trace>
  <inkml:trace contextRef="#ctx0" brushRef="#br0" timeOffset="167908.7887">19237 14092 1386 0,'0'0'30'0,"0"0"6"0,0 0 2 15,0 0 2-15,0 0-32 0,-6 5-8 0,3 0 0 0,3 3 0 0,-3 0 23 0,3 3 3 16,0-1 1-16,0 4 0 0,3 1-4 0,0 1-1 16,0 0 0-16,-3 5 0 0,6 1-1 0,-3 1 0 15,0 1 0-15,2 3 0 0,-5 2-3 0,3 0-1 16,3 0 0-16,-6 3 0 0,3-1 0 0,0 1 0 16,0-3 0-16,0 0 0 0,0 0-7 0,-3 1-2 15,3-7 0-15,0 4 0 0,0 2-8 0,3-3 8 0,-6-2-8 0,3 0 8 16,3-3-8-16,0-2 0 0,-3-1 0 0,0-2 0 31,3-3-62-31,-3 1-14 0,3-6-4 0</inkml:trace>
  <inkml:trace contextRef="#ctx0" brushRef="#br0" timeOffset="168140.3203">19094 14608 1728 0,'0'0'38'0,"0"0"8"0,0 0 2 0,0 0 0 16,0 0-39-16,0 0-9 0,0 0 0 0,0 0 0 16,0 0 41-16,6-3 7 0,3 0 0 0,3 1 1 0,2 2-14 0,4-3-3 15,0 3-1-15,3 0 0 0,-3 0-2 0,6 0 0 16,-1 0 0-16,1 0 0 0,3 0-16 0,-3 3-3 16,3-3-1-16,-1 0 0 0,1 0-9 15,0 0 8-15,3-3-8 0,0 3 8 0,-4 0 6 0,-2 0 1 16,6 0 0-16,-3 0-994 15</inkml:trace>
  <inkml:trace contextRef="#ctx0" brushRef="#br0" timeOffset="168598.5395">20124 14388 1180 0,'0'0'26'0,"3"8"6"0,-3 5 0 0,6 3 1 0,-1 3-33 0,1 2 0 0,-3 0 0 0,3 3 0 16,-3 0 65-16,3 2 7 0,0 0 0 0,0 1 1 15,-3-3-17-15,3-3-3 0,-3 0-1 0,3-2 0 16,-6-1-9-16,3 1-3 0,0-3 0 0,3-1 0 16,-3 1 7-16,3 0 1 0,-6-5 0 0,3-1 0 15,0 1 0-15,-3-6 0 0,0-5 0 0,0 0 0 16,0 0-1-16,0 0 0 0,0 0 0 0,0 0 0 15,0-2-1-15,3-9 0 0,-3-2 0 0,0-3 0 16,3 0-29-16,0-5-5 0,0 0-2 0,3-6 0 16,0-5-10-16,0-5 0 0,3 3 0 0,-1 0 0 15,1 2-9-15,-3 3 9 0,3 0 0 0,0 0 0 0,3 2-8 0,3 3 8 16,0 3 0-16,-3 0 0 0,0 2-9 0,0 1 9 16,3 2 0-16,-1 3-9 0,7 2 9 0,-6 1-10 15,0 4 10-15,-3 1-10 0,0 2 2 0,-12 3 0 16,0 0 0-16,12 8 0 0,-3 3-3 0,-3 2 0 15,0 3 0-15,-1 0 0 0,-5 2 11 0,-2 1 0 16,2 2-9-16,-3 3 9 0,-3 0 0 0,0 2 0 16,0 1 0-16,0-4 0 0,0 4 0 0,0-1 0 15,-3-4 0-15,3 1 0 0,3-1 0 0,3-1 0 16,0-5 0-16,0-1-11 16,0 1-146-16,6-5-30 0,-6-11-5 0</inkml:trace>
  <inkml:trace contextRef="#ctx0" brushRef="#br0" timeOffset="168923.9195">20811 14383 1108 0,'0'0'31'0,"-6"0"8"0,0 0-31 0,0 2-8 0,-3 1 0 0,0 5 0 16,4-3 90-16,-4 6 17 0,0-1 3 0,-3 6 1 15,3 0-51-15,3 5-11 0,0-2-1 0,0 5-1 16,0 2-12-16,0 1-3 0,6-1 0 0,-3-2 0 15,3-3-20-15,0 0-12 0,3-5 12 0,0 0-12 16,3-3 16-16,-3 0-3 0,3-2-1 0,3-3 0 16,3 0 18-16,-3-5 3 0,0-1 1 0,0-2 0 0,2 0 18 15,-2-2 4-15,-3-4 1 0,3 1 0 0,3-6-5 16,-3 3-2-16,0-2 0 0,-3-3 0 0,3-3-5 0,0 0-1 31,-3-3 0-31,-3 1 0 0,0-1-16 0,0-2-4 0,0 0-1 0,-3 2 0 0,0 1-14 16,0-6-9-16,-3 6 12 0,0 4-12 0,3-2 0 0,0 6-11 15,0-1 0-15,3 1 0 16,0 4-113-16,-3-1-22 0,3 1-5 0,0 1-513 16,3 0-102-16</inkml:trace>
  <inkml:trace contextRef="#ctx0" brushRef="#br0" timeOffset="169073.8918">21067 14332 1321 0,'9'8'28'0,"-3"0"7"0,0 0 1 0,0 3 2 0,-3-1-30 0,3 6-8 0,-3 3 0 0,0-3 0 16,-3 2 93-16,3 3 18 0,0 3 3 0,-3-3 1 15,0 1 9-15,0-1 3 0,-3 0 0 0,3 5 0 32,0-2-136-32,-3-3-27 0,3-5-6 0,0-5-1 0,3-3 43 0,0 0 0 0,-3-8 0 0,6 5-606 15,0-5-122-15</inkml:trace>
  <inkml:trace contextRef="#ctx0" brushRef="#br0" timeOffset="169667.5797">21424 14317 1954 0,'0'0'43'0,"0"0"9"0,0 0 1 0,0 0 3 0,0 0-45 0,-6 0-11 0,-3 0 0 0,-2 0 0 0,2 2 69 0,-3-2 12 16,3 3 3-16,-3 0 0 0,3-1-37 0,3 1-7 16,0-1-2-16,0 4 0 0,0-1-29 0,3 0-9 15,-3 1 0-15,3 2 0 0,0 0 0 0,6-1 0 16,0 4 0-16,0 2 0 0,-3 1 0 0,3-1-12 15,0 3 12-15,3 2-12 0,0-2 12 0,3 3-11 16,0-4 11-16,0 1-10 0,-3 0 10 0,3 0 0 16,-3 0 0-16,0 0 0 0,-3-3 0 0,0 3 0 15,-6-3 0-15,3-2 0 0,0 2 0 0,0-5 16 16,-3 2-3-16,-3-4 0 0,-3 2 27 0,3-3 4 16,0 3 2-16,3-5 0 0,-6 2-5 0,0-3-1 15,0-2 0-15,6 0 0 0,3 0-15 0,-6 0-3 16,0-2-1-16,6 2 0 0,0 0 48 0,-6-3 10 0,6 3 1 15,0 0 1-15,0 0-65 0,0 0-16 0,0 0 0 0,6-2 0 32,3-1-53-32,0 3-15 0,0-3-2 0,6 3-1 0,-3-2 52 0,0-1 11 0,3 0 8 0,-1 1-12 15,4-4 12-15,0 1-12 0,3-3 12 0,-3 0-12 16,0-2 12-16,3-4-8 0,-4-1 8 0,-2-1-8 16,3 0 8-16,0-5 0 0,0-1 0 0,-3-1 0 15,0-4 56-15,0 3 8 0,-7 1 0 0,1 1 1 16,0 1-102-16,-6 3-21 0,-3 2-4 15,0 0-1-15,-3 5 55 0,0 1 8 0,-3 2 0 0,3 3 10 16,-3-1-10-16,3 4 0 0,-2 4 0 0,-4 4 0 16,3-1-13-16,0 21 5 15,-3 17 8-15,6-1-13 0,3-5 3 16,6 5 1 0,9 3 0-16,0-8 0 15,-4-8 9-15,1-5 9 0,3-8-1 0,0 0-8 0,-3-5 0 16,3-1 0-16,0-5 0 0,-3 1-9 15,-3-4-42-15,3-2-8 0,-4 0-1 16,4-2-1092-16</inkml:trace>
  <inkml:trace contextRef="#ctx0" brushRef="#br0" timeOffset="169808.1397">21145 13809 2257 0,'0'0'49'0,"0"0"11"0,0 8 1 0,-3-1 3 0,0 4-51 0,0 2-13 0,0 1 0 0,3-1-666 16,-3 3-136-16</inkml:trace>
  <inkml:trace contextRef="#ctx0" brushRef="#br0" timeOffset="188094.8305">20046 7943 1263 0,'0'0'28'0,"0"-5"5"0,-3 2 2 0,-3 0 1 0,0 1-36 0,6-4 0 15,-3 4 0-15,0-1 0 0,3 0 64 0,0 3 7 16,0-5 1-16,6 0 0 0,-3-1-29 0,3 4-6 16,-3-3-1-16,6-1 0 0,0 1-6 0,0 0-2 15,0-1 0-15,0 1 0 0,0 0-11 0,3 2-2 16,-3-2-1-16,3 0 0 0,-1 2-14 0,1 0 0 0,0-2 0 0,0 2 0 15,0-2 8-15,3 0-8 0,0-1 11 16,0 1-11-16,-3 3 0 0,3-1 0 0,-4 3 0 0,1 0 0 16,0 0 0-16,-3 0 0 0,3 3 0 0,-3-1 0 15,0 3 0-15,0-2 0 0,3 2 0 0,0 1 0 16,6-1 0-16,-7 3-9 0,4-3-1 0,-3 3 0 16,3 0 10-16,0-3 0 0,0 1 8 0,0-1-8 15,0-2 0-15,3 2 0 0,2-2 0 0,-2-3-8 16,3 0 8-16,-3 0 0 0,0 0 0 0,0-3 0 15,-3-2 0-15,2 5 0 0,-2-6 0 0,0 4 0 16,0-1 11-16,0 0-3 0,-6 3 0 0,3-2 0 16,-3 2-8-16,0-3 0 0,-6 0 0 0,3 3 0 15,-3 0 0-15,-3 0 0 0,0 0 0 0,0 0 8 16,0 0 5-16,0 0 1 0,0 0 0 0,0 0 0 16,0 0 5-16,0 0 1 0,5 3 0 0,-5-3 0 15,6 5-20-15,3-2 0 0,0 2 0 0,3-5 0 16,0 3 0-16,3-3 0 0,-3 3 0 0,0-3-9 0,0 2 9 0,6 1 0 15,-1 0 0-15,1-1-8 0,0 1 8 16,0 2 0-16,3 0 0 0,-3 1-8 0,3-1 8 0,-4 0 0 16,1 1 0-16,0-1 0 0,3 0 0 0,-3-2 0 15,0 2 0-15,0 0 0 0,-1-2 0 0,1 2-8 16,3-2 8-16,0 0-572 16,-3-1-110-16</inkml:trace>
  <inkml:trace contextRef="#ctx0" brushRef="#br0" timeOffset="188852.8505">21862 5792 548 0,'0'0'15'0,"0"0"5"0,-3 0-20 0,3 0 0 16,0 0 0-16,-3 5 0 0,0 0 48 0,-3 1 7 16,6-1 1-16,-3 3 0 0,3 0 5 0,0 0 2 15,-6 5 0-15,6 0 0 0,3 3-8 0,-3 3-2 16,-3 4 0-16,6 6 0 0,0 3-1 0,-3 5 0 15,-3 3 0-15,0 5 0 0,3 5-25 0,3 6-6 16,-3 2-1-16,-3 3 0 0,0 5-4 0,3 0-2 0,-3-2 0 16,3 4 0-16,-3-1-6 0,0 1 0 0,0 1-8 0,3 0 12 15,3 2-12-15,-6 1 11 0,-3-1-11 0,6 1 10 16,0-1-10-16,0 1 0 16,-3-1 0-16,-3-2 8 0,3 2 5 0,3-2 1 0,-9 2 0 15,9-2 0-15,-6 0-14 0,4-3 0 0,2-5 0 16,-3 5 0-16,-3 0 23 0,3 0-2 0,-3 1 0 0,0-1 0 15,6 0-1-15,-3 0-1 0,0 3 0 0,-3 0 0 16,0-1-9-16,3 1-2 0,3 0 0 0,0-3 0 16,-3 0 8-16,0 3 0 0,3 3 1 0,3-4 0 15,-3 1-17-15,0 0-9 0,3-6 1 0,-3 4 0 16,6-1 8-16,-3-3 11 0,0-2-3 0,-3-3 0 16,0 0-8-16,3-2 0 0,-3 0 0 0,6-3 0 15,-3 2 0-15,0-2 0 0,0 0 0 0,3-5-11 16,3-1 11-16,-4-2 0 0,-2-3 0 0,-3-2 0 15,9 0 0-15,-6-3 0 0,3-3 0 0,-3 1 0 0,-3-4 8 16,3-4-8-16,3-3 8 0,-3 0-8 16,0-3 14-16,3-5-2 0,0-1 0 0,-3-4 0 0,-3 0-3 15,6-3-1-15,-3-3 0 0,3 0 0 16,-3-2-93-16,-3-3-19 16,0 0-4-16</inkml:trace>
  <inkml:trace contextRef="#ctx0" brushRef="#br0" timeOffset="189445.42">21725 5757 1292 0,'0'0'28'0,"-3"8"7"0,-3-5 1 0,0 0 0 0,3 5-36 16,0-3 0-16,3 3 0 0,0 0 0 0,0-8 45 0,3 8 3 0,6 0 0 0,0-3 0 15,3-3 12-15,3 4 4 0,-3-6 0 0,3 2 0 16,2-2 0-16,10 3 0 0,-6-6 0 0,0 3 0 15,3 0-20-15,0 0-3 0,-1 0-1 0,-2-2 0 16,0 2-25-16,3 0-6 0,-3 2-1 0,2 1 0 16,1-3-8-16,0 3-11 0,0-3 3 0,3 2-609 15,-3 4-122-15</inkml:trace>
  <inkml:trace contextRef="#ctx0" brushRef="#br0" timeOffset="191455.7771">22689 6406 1180 0,'0'0'26'0,"6"2"6"0,-3 1 0 0,-3-3 1 0,0 0-33 0,3 3 0 0,-3-1 0 0,0-2 0 15,0 0 92-15,0 0 12 0,0 0 3 0,6 3 0 16,0-3-33-16,-6 0-6 0,0 0-2 0,3-3 0 16,3 3-4-16,-6 0-1 0,0 0 0 0,0 0 0 15,0 0-15-15,0-2-3 0,0-1-1 0,-3 0 0 16,3 1-15-16,0-1-3 0,-3-2-1 0,-3 5 0 15,-3 0-13-15,6 0-2 0,-6 0-8 0,-2 0 12 16,-1 2-12-16,0 1 9 0,3 0-9 0,-9 2 8 16,6 0-8-16,-3 3 0 0,0-3 0 0,0 3 0 0,-3 0 0 0,1 3-11 15,-1-1 11-15,0 1-8 0,0 0 8 0,0 2 0 16,3-3 0-16,-3 4 8 0,4-1-8 0,2 0-12 16,-3-2 4-16,0 2 0 0,3 3 8 0,3-3 0 15,0 0 0-15,6 0-8 0,0 1 8 16,0-4 0-16,3 4-9 0,3-4 9 0,3-5-11 0,3 3 3 15,0 0 0-15,3-2 0 0,0-4 8 0,0 1 0 16,3-3 0-16,-4 0 0 0,1 0 0 0,3 0 16 16,-3-3-3-16,0 1 0 0,0 2-13 0,-3-3-10 15,0-2 2-15,0 2 0 0,3 3 8 0,-6-3 0 16,0 3 10-16,0-2-10 0,-6 2 0 0,0 0 0 16,0 0 0-16,6 0 0 0,-6 0 0 0,0 0 0 0,0 0 0 0,0 0 0 15,0 0 9-15,-6 2-9 0,-3 4 8 0,0 2-8 16,-3-1 0-16,0 1 0 0,3 0 0 15,0 0 0-15,0 3-8 0,-3-1 8 0,3 1 0 16,0 0 0-16,0-1 0 0,-3 1 0 0,4-1 8 0,-1 1-8 16,0 2 0-16,0 0 0 0,0 1-12 15,0-1 12-15,3-3 0 0,0 4 0 0,0-1 0 16,0-2 0-16,0 2-9 0,3-3 9 0,3 4 0 0,-3-4 0 16,3 1-9-16,3-3 9 0,0 0 0 0,3 0-9 15,3 2 9-15,0-2-12 0,0-3 12 0,6 1-12 16,-3-1 12-16,3 0 0 0,-1-2 0 0,1 2 0 15,3 0 11-15,0-2 4 0,-3 2 1 0,0-2 0 16,0 0-16-16,3-3-16 0,-4 2 3 0,4 1 1 16,0-3-25-1,6 3-5-15,-6-3-1 0,3 0-585 0,-3-3-116 0</inkml:trace>
  <inkml:trace contextRef="#ctx0" brushRef="#br0" timeOffset="191681.3637">22919 6829 1344 0,'-6'5'38'0,"6"-5"8"0,0 0-37 0,-3 8-9 16,0 3 0-16,-3-3 0 0,6 5 44 0,0-3 6 16,0 1 2-16,6 0 0 0,-3 5 0 0,0-3 0 0,3 0 0 0,0 3 0 15,0-3-14-15,2 0-2 0,1 1-1 0,-6-1 0 16,9-3-20-16,-3 4-4 15,0-4-1-15,0 1 0 0,0 2-10 0,0-5 8 0,0 2-8 0,0 1 8 16,-3 0-8-16,6 2 0 0,-3-5 0 0,-1 2-542 16,1-2-115-16</inkml:trace>
  <inkml:trace contextRef="#ctx0" brushRef="#br0" timeOffset="191877.4015">23053 6990 1562 0,'-9'8'34'0,"3"-2"7"0,0 1 2 0,0 1 1 0,-3 0-35 0,0 6-9 16,-3-4 0-16,-3 1 0 0,6 2 76 0,-3 3 14 16,0 0 2-16,-5 0 1 0,8 2-48 0,-3 1-9 15,3-3-3-15,0 2-615 16,-3-2-123-16</inkml:trace>
  <inkml:trace contextRef="#ctx0" brushRef="#br0" timeOffset="192793.8388">22585 7861 1360 0,'0'0'30'0,"0"0"6"0,0 0 2 0,0 0 0 0,0 0-30 0,0 0-8 0,0-6 0 0,0 1 0 16,0 0 78-16,0 5 14 0,0 0 4 0,-3-5 0 16,-3 2-25-16,6 3-5 0,0-5-1 0,-3-1 0 15,-6 4-15-15,6-1-3 0,-3 0-1 0,-2 3 0 16,2 0-14-16,-3 3-4 0,0 2 0 0,0-2 0 16,0 2-13-16,-3 3-3 0,3 0-1 0,-3 3 0 15,3-1-11-15,-3 4 0 0,0-1 0 0,-3 0 0 16,7 0 0-16,-4 3 0 0,-3 0 0 0,0 3 0 15,6-4 0-15,0 4 0 0,-3-3-12 16,0 2 12-16,3-2 0 0,3 0 0 0,3-3 0 0,-6-2 0 16,6-1 0-16,3 4 0 0,0-6 0 0,3 0 12 15,0 2-20-15,6-5-4 0,-3 1-1 0,9-4 0 16,-6 1 13-16,3-3 0 0,0 0 0 0,0-3-9 16,0 1 21-16,0-1 5 0,-3 0 1 0,-1-2 0 15,4 0-18 1,-3 0 0-16,0 2 0 0,-6-2 0 0,0 2 0 15,0 0 0-15,3-2 0 0,-6 5 0 0,0 0 0 0,0 0 0 0,0 0 0 0,0 0 0 16,0 0-24-16,-6 5-8 16,0 1-1-16,6-6-1 0,-6 10 34 0,-3 1 12 0,3-1 0 0,-6 1 0 0,10 0-12 15,-4 2 0-15,0-5 8 0,-3 5-8 0,3-2 8 0,3 2-8 16,-3-3 11-16,3 1-11 0,-6 0 11 0,9-1-11 16,0-2 10-16,-3 3-10 0,3-3 10 0,0 0-10 15,3-3 10-15,-3 3-10 0,9-6 9 0,-9-2-9 16,3 8 8-16,6-2-8 0,-3-1 0 0,3 0 8 15,-3-2-8-15,2 2 0 16,1 0-24-16,0-2-11 0,3 0-1 0,-3-1-613 0,3 1-123 0</inkml:trace>
  <inkml:trace contextRef="#ctx0" brushRef="#br0" timeOffset="193497.7085">22829 8239 903 0,'0'0'20'0,"0"0"4"0,0 0 0 0,0 0 2 0,0 0-26 0,0 0 0 0,0 0 0 0,0 0 0 0,0 0 88 0,0 0 12 16,0 0 2-16,-6 5 1 0,6-5-14 0,0 0-2 16,0 0-1-16,-3 3 0 0,0 0-31 0,3-3-7 15,0 0 0-15,0 0-1 0,0 0-15 0,0 0-4 16,0 0 0-16,0 0 0 0,0 0 0 0,0 0 0 16,0 0 0-16,0 0 0 0,0 8-8 0,0-8-3 15,0 0 0-15,-3 5 0 0,0 3-4 0,3-8-1 16,0 10 0-16,-3-2 0 0,3 0-2 0,0-8-1 15,0 8 0-15,0 0 0 0,0 0-1 0,0-8 0 0,3 5 0 0,0 1 0 16,0-1 3-16,-3-5 0 0,0 0 0 0,3 5 0 16,0 1 1-16,-3-6 1 0,6 8 0 0,0-3 0 15,-3-3 7-15,3 4 2 0,0-1 0 0,-6-5 0 16,6 3-22-16,0-1 0 0,3 4 0 0,-9-6 0 16,0 0 0-16,6 2 0 0,3 4 0 0,0-6 8 15,-3 2-8-15,-6-2 0 0,0 0 0 0,9 0 8 16,-3 0-8-16,-6 0 12 0,0 0-4 0,6-2 0 15,-3 2-8-15,0-3 12 0,0 0-4 0,-3 3 0 16,5-2-8-16,-2-4 9 0,0 4-9 0,-3 2 10 16,3-6-10-16,0 1 0 0,0 0 0 0,-3 5 0 15,0 0 0-15,0-5 0 0,0 5 0 0,0 0 0 16,0 0 8-16,0 0-8 0,0 0 0 0,0 0 8 16,0 0-8-16,0 0-17 0,0 10 4 0,6-2 1 15,-3 3 12-15,-3 2 0 0,3 3 0 0,0 0 0 16,0 0 0-16,0 5 0 0,-3 0 0 0,0 3 0 0,-3 2 0 0,3-2 10 15,0 0 0-15,-3 2 0 0,0-2-1 0,-3 0 0 16,0 0 0-16,3-3 0 0,-3 0 12 0,-5-3 3 16,5 1 0-16,-6-3 0 0,0-3 3 0,3 0 1 15,-6 1 0-15,0-4 0 0,3 1 4 0,-3-3 2 16,0-3 0-16,-5 0 0 0,8-2-12 0,-3 0-2 16,3-3-1-16,-6 0 0 0,-3 0-31 0,9-3-5 15,3-5-2-15,3 3-1197 16</inkml:trace>
  <inkml:trace contextRef="#ctx0" brushRef="#br0" timeOffset="212648.1385">22624 9520 787 0,'-6'2'22'0,"3"-2"6"0,3 0-28 0,0 0 0 16,0 0 0-16,0 0 0 0,-15 8 85 0,3 0 12 15,12-8 3-15,0 0 0 0,-12 11-26 0,0-6-5 16,12-5-1-16,-9 11 0 0,1-1-35 0,8-10-7 16,-6 14-2-16,0-4 0 0,-3 1-3 0,3-1-1 15,0 3 0-15,3 3 0 0,-3 3 4 0,0-1 0 16,0 1 0-16,0 2 0 0,-6 3-10 0,9 2-2 0,-6-2 0 16,0 5 0-16,3-2 7 0,0 2 1 15,-3 0 0-15,0 0 0 0,9 0 0 0,-2 0 0 0,-1-2 0 16,3-1 0-16,-3-2-8 0,6-5-2 0,0-1 0 15,-1 3 0-15,4-5 8 0,0 0 2 0,6-3 0 0,-3-2 0 16,6-3 0-16,-3 2 0 0,0-4 0 0,3-1 0 16,0-2 7-16,3-3 1 0,2 0 1 0,1-3 0 15,3 0-5-15,-6-2-2 0,6-3 0 0,-3 0 0 16,2-3 8 0,1 1 2-16,-3-3 0 0,0 2 0 0,-3-2-2 0,0 0 0 0,2-3 0 0,-8 0 0 15,6 0-12-15,-3-3-2 0,-3 1-1 0,3-1 0 16,-3 1 5-16,-3-1 0 0,0-4 1 0,0 1 0 15,-6 4-8-15,5-3-1 0,-5 2-1 0,-3-2 0 16,0-3 2-16,-3 3 1 0,0 0 0 0,-2-3 0 16,-7 3 21-16,0-3 4 0,-3 0 1 0,-3 0 0 15,0 1-22-15,0 1-4 0,-6-1-1 0,1 4 0 16,-4 3 0-16,3 3 0 0,0 0 0 0,0 5 0 0,1 3-13 0,2 5 0 16,0-3 0-16,3 3 0 0,0 3 0 15,3 2 0-15,0-2 10 0,1 2-2 16,5 0-36-16,-3 3-6 0,9 0-2 0,-3 5-788 15,3-2-157-15</inkml:trace>
  <inkml:trace contextRef="#ctx0" brushRef="#br0" timeOffset="213803.0612">23070 6011 1515 0,'0'0'33'0,"0"0"7"0,0 0 2 0,0 0 1 0,0-2-35 0,0 2-8 0,3-8 0 0,-3 8 0 15,6-6 61-15,-3-1 11 0,6-1 1 0,-9 8 1 16,0 0-42-16,18-8-8 0,-3 0-1 0,6 0-1 15,-3 0-8-15,3 0-2 0,-4 5 0 0,4 1 0 16,0-4-4-16,0 4-8 0,0-1 11 0,0 0-11 16,-1 1 8-16,4-1-8 0,-3 0 0 0,3 3 0 15,-3 0 0-15,0 0 0 0,-1 3 0 0,1 2 0 16,0-2 0-16,-3 2 0 0,-6 1 0 0,9 4 0 0,-12 1 0 0,8 5 0 16,-8 2 0-16,3 3 0 0,-6 1 8 0,0 4-8 15,3 3 0-15,-6 3 0 0,3 0 8 0,-6 5-8 16,-3 2 0-16,0 1 0 0,0 2 8 0,-6 3-8 15,9 3 0-15,-9 2 0 0,6 0 8 0,-6 1-8 16,0-1 0-16,6 3 0 0,-6-5 0 0,1 4 0 16,5 4 0-16,0-3 0 0,0 0 0 0,0 0 0 15,0-3 0-15,-3 3 0 0,3 0 15 0,-3 0 2 16,6 5 1-16,0 0 0 0,-3 0-29 0,3 3-5 16,-6 0-2-16,3 0 0 0,3 0 30 0,-3 0 7 15,-3 2 1-15,6 1 0 0,0-6-20 0,0 3 0 0,0-3 0 16,0 0 0-16,0 0 0 0,0-2 0 15,0-3 0-15,0 2 0 0,0-4 0 0,6-4 0 0,-6 4 0 16,3-1 0-16,0-3 0 0,-3 6 0 0,-3-2 0 0,3 2 0 16,0-3-16-16,0 3 0 0,0-6 0 0,0 6 0 15,0 0 26-15,0-2 5 0,0 1 1 0,-3-1 0 16,3 2-26-16,0-3-5 0,0 0-1 16,0 0 0-16,0-2 26 0,3 2 5 0,-3-2 1 0,0 2 0 15,3-2-24-15,-3-1-5 0,0-2-1 0,0-2 0 16,3-1 14-16,-3 0 0 0,0 1 0 0,3-4 0 15,-3 1 0-15,3-3 0 0,-3 0 0 0,-3 0 0 16,3 0 0-16,-3-2 0 0,0-4 0 0,3 1 0 16,-3 0 12-16,0-6 0 0,-3 4-1 0,3-1 0 15,0-3 9-15,-3 1 3 0,-3-4 0 0,0 1 0 16,9-3 1-16,-6 1 0 0,0-1 0 0,-3-3 0 0,3 1 2 16,0-1 1-16,-2-2 0 0,5 0 0 0,-6 0-7 15,3-3-2-15,3-2 0 0,-6-1 0 0,6 1-8 16,-3-1-2-16,0-2 0 0,0-2 0 0,-3-1 0 15,9 0-8-15,-6-2 12 0,6-3-4 0,0 0-8 0,-3 3 0 16,3-3 0-16,0 0-709 16,0 0-144-16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17:47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17826 815 1198 0,'0'0'26'0,"0"0"6"0,0 0 0 0,6-5 3 0,-3 2-35 0,3-2 0 16,-3-3 0-16,0 2 0 0,0-1 54 0,-1 1 4 15,-2-2 1-15,3-2 0 0,-3-4 5 0,3 7 0 16,-3-7 1-16,0 1 0 0,0 0-2 0,0 0-1 16,0-1 0-16,0 4 0 15,0-3-8-15,0-1-2 0,0-7 0 0,-3 3 0 0,3 4-33 0,-5-4-7 16,-1 5-2-16,0-8 0 0,3 7 6 0,-6 1 2 15,-3-5 0-15,3 10 0 0,0-3-2 0,0-2 0 0,-6 5 0 16,3 3 0-16,-6-1-4 0,6 4-2 0,4-4 0 16,-10 6 0-16,-3 0 2 0,3 0 1 0,6 6 0 0,0-4 0 15,0 4-13-15,-3 2 0 0,0 2 0 0,-2-2 0 16,5 5 0-16,-3 0 0 0,-3 6 0 0,3 0 0 16,6 2 0-16,-6 5 0 0,-3 1 0 0,1 4-10 15,2-4 10-15,0-3 0 0,-3 10 0 16,-6 6-8-16,0-3 8 0,3 2 0 0,4 1 0 0,5 5 0 15,0 0 0-15,0-3-8 0,0 3 8 0,0 0 0 16,0-5 0-16,3 0-8 0,3 5 8 0,3-6 0 16,-9-2 0-16,12 3 8 0,3-8 0 0,0 2 0 15,0-2-8-15,0-5-12 0,6-1 4 0,0-8 0 16,6 4 8-16,0-4 0 0,3-2 0 0,-3 0 0 16,0-8 0-16,-1-3 0 0,7-2 10 0,3 2-10 15,-6-13 19-15,6 3-3 0,-3-3 0 0,2-11 0 0,4 6 21 16,3-8 4-16,-3-3 1 0,6 3 0 0,-1-5-16 0,1-4-3 15,-3 4-1-15,-3-3 0 0,-1-3-3 0,1 6-1 16,-3-6 0-16,0-2 0 0,-6-3 3 0,2 2 1 16,-2-2 0-16,-3 3 0 0,-3-6-22 0,0 8 9 15,-3-5-9-15,0 8 0 0,-3-3 0 0,-3 1-9 16,0 4-1-16,-3 1 0 0,0-1 10 0,-3 9 14 16,-3-3-3-16,3 2-1 0,-3 6-10 0,0 0 0 15,0-1 0-15,-3 4 0 16,3 7-42-16,0-2-10 0,-3 5-3 0,3-5 0 15,-6 5-33-15,6 5-6 0,0 8-2 0</inkml:trace>
  <inkml:trace contextRef="#ctx0" brushRef="#br0" timeOffset="283.1639">17632 1156 1404 0,'0'0'31'0,"0"0"6"0,0 0 2 0,0 0 0 0,0 0-31 0,0 0-8 0,0 0 0 0,-6 6 0 16,3-1 53-16,0 3 10 0,0 2 1 0,0 4 1 15,0-1-9-15,0 0-1 0,6 3-1 0,0 2 0 16,-3 1 2-16,3-1 1 0,3 4 0 0,3-1 0 16,3 3-15-16,-3-6-3 0,-3 3-1 0,3-2 0 15,6-6-7-15,0 3-2 0,-3 0 0 0,0-3 0 0,2 0-12 16,1 0-2-16,3 1-1 0,-3-6 0 15,0 0-6-15,0 2-8 0,3-7 11 0,0-1-11 16,-1 6 11-16,1-8-11 0,-3 0 10 0,0 0-10 16,3 0-17-16,-3-5-10 0,0 2-1 0,0-2-996 15</inkml:trace>
  <inkml:trace contextRef="#ctx0" brushRef="#br0" timeOffset="2088.3675">18641 976 1578 0,'0'0'44'0,"0"0"12"0,0 0-45 0,0 0-11 0,0 0 0 0,0 0 0 16,3 0 49-16,-3 0 8 0,6 3 2 0,0 2 0 15,3-5-29-15,3 6-6 0,0-6 0 0,3 2-1 16,0-2-4-16,3 0-1 0,2 5 0 0,1-5 0 16,0-5 0-16,0 3 0 0,0 2 0 0,6 0 0 15,-4-6-18-15,1 6 0 0,0-5 8 0,3 2-8 16,0 3 0-16,-7-5 0 0,1 0 0 0,0 2-9 16,-3 3-41-16,-3 0-8 0,-3-5-2 15</inkml:trace>
  <inkml:trace contextRef="#ctx0" brushRef="#br0" timeOffset="2251.796">18647 1296 1868 0,'0'0'41'0,"6"0"9"0,0 0 2 0,6 0 0 0,0-5-42 15,0 5-10-15,6-8 0 0,3 3 0 0,-1-3 58 0,7-3 10 16,0 3 1-16,3-5 1 0,0 3-38 0,2 2-8 15,7 0-2-15,0 3-663 16,-1-3-133-16</inkml:trace>
  <inkml:trace contextRef="#ctx0" brushRef="#br0" timeOffset="2804.2642">19841 431 1137 0,'0'19'24'0,"0"-14"6"0,0 8 1 0,-3 1 2 0,3 4-33 0,-3 3 0 16,0 6 0-16,0-1 0 0,-3 6 40 0,3 8 0 15,3-3 1-15,-3 2 0 0,3 1-15 0,-3 5-3 16,0-5-1-16,-3 18 0 0,0 0-3 0,0 3-1 16,0-11 0-16,0 3 0 0,0 0 3 0,-3 0 1 15,0-3 0-15,1-2 0 0,-1-3 5 0,3-5 1 16,0-6 0-16,-3 8 0 0,3-2 9 0,0 0 3 16,0-1 0-16,-3-4 0 0,6 2 0 0,-3 0 0 15,0 0 0-15,3-5 0 0,0-3-9 0,3-5-2 0,0-1 0 16,0-4 0-16,3-6 8 0,0 0 2 0,0 1 0 0,3-7 0 15,0 1-7-15,0 3-2 0,-3-8 0 0,3 2 0 16,3 0-15-16,-3-2-3 0,3 0-1 0,-3-3 0 16,0 0-11-16,3 0 0 0,-1 0 0 0,4-6-11 31,-3 6-44-31,3-8-9 0,0 3-1 0,3-6-880 0</inkml:trace>
  <inkml:trace contextRef="#ctx0" brushRef="#br0" timeOffset="3090.195">19772 529 1661 0,'-3'-8'47'0,"3"8"10"0,0 0-45 0,3-8-12 16,3 3 0-16,0-3 0 0,3 3 55 0,6-3 9 16,-3-3 1-16,3 3 1 0,0-5-2 0,3 0-1 15,5 0 0-15,1-1 0 0,6 1-24 0,-3 3-5 0,0-4-1 16,-1 6 0-16,4 0-33 0,-3-2 0 0,3 2-15 0,-4 3 5 31,1-3-47-31,0 2-10 0,-3 1-1 0</inkml:trace>
  <inkml:trace contextRef="#ctx0" brushRef="#br0" timeOffset="3384.9788">20365 527 1353 0,'0'0'29'0,"0"0"7"0,0 0 0 0,0 0 4 16,0 0-32-16,0 0-8 0,0 7 0 0,0 7 0 15,-6-9 58-15,6 8 10 0,0 0 3 0,-3 1 0 0,3 4-15 0,-3 3-4 16,3 1 0-16,-3 1 0 0,0-1-25 0,0 1-6 16,0-2-1-16,-3 3 0 0,0 3-4 0,3-6-2 15,-3-3 0-15,3 4 0 0,-3-4-14 0,3-5 9 16,0 1-9-16,-3-1 8 0,3 0-8 0,0-8 0 15,3 3 0-15,0-8 8 16,0 0-125-16,0 0-26 0,0 0-5 0</inkml:trace>
  <inkml:trace contextRef="#ctx0" brushRef="#br0" timeOffset="3689.7882">20531 632 996 0,'-9'32'28'0,"9"-19"7"0,0-5-35 0,-3 6 0 0,1-1 0 0,-1 0 0 16,0 5 40-16,0-4 2 0,3-4 0 0,3 4 0 15,0-1 4-15,2 0 1 0,-2 0 0 0,0-5 0 16,3 5-16-16,0-7-3 0,6 2-1 0,-3-3 0 16,-9-5 7-16,12 0 2 0,0 0 0 0,-3 0 0 15,3 0 15-15,-3 0 3 0,-3-5 1 0,3-3 0 16,0-3 14-16,0 3 3 0,-4 0 1 0,-2-2 0 15,3-6-17-15,-3 5-4 0,0 3-1 0,-3-5 0 16,-3 0-8-16,3 0-2 0,-3-1 0 0,0 4 0 16,-3 2-21-16,1-5-5 15,2 5-1-15,-3-6 0 0,3-1-14 0,-3 1 9 0,0 6-9 0,3-5 8 0,-3 5-26 16,3 3-6-16,0-3 0 0</inkml:trace>
  <inkml:trace contextRef="#ctx0" brushRef="#br0" timeOffset="4004.6964">20823 614 1206 0,'0'0'26'0,"0"10"6"0,-3 4 0 0,0-1 3 0,0 0-35 16,0 0 0-16,3 1 0 0,-3 4 0 0,0-5 71 0,3 8 7 0,0-2 2 0,3-6 0 15,0 6-34-15,0-6-6 0,3 0-2 0,0 0 0 16,3-5-14-16,0 0-2 0,3 3-1 0,0-6 0 15,3-5-3-15,-3 8-1 0,2-8 0 0,-2 5 0 16,0-10 1-16,-3 5 0 0,3-5 0 0,-3 2 0 16,3-2 28-16,-3-6 6 0,-3 3 0 0,0 0 1 15,-3-2 7-15,0 2 0 0,0-5 1 0,-3-1 0 16,0 7-17-16,-3-7-3 0,-3-2-1 0,0 3 0 16,3-3-18-16,-6 6-4 0,0 2-1 0,3 0 0 15,0-5-2-15,-3-1-1 0,6-1 0 0,-3-1 0 16,6 2-14-16,-3 4 9 0,-6 2-9 0,0-5 8 15,3 5-44-15,0-3-10 0,3 9-2 0</inkml:trace>
  <inkml:trace contextRef="#ctx0" brushRef="#br0" timeOffset="4324.5418">21097 646 867 0,'-6'18'19'0,"3"-10"4"0,3 3 1 0,3 2 0 0,-3 3-24 15,0 2 0-15,3-5 0 0,0 1 0 0,0-4 60 0,3 4 6 16,-3-1 2-16,6-5 0 0,0 0 3 0,0-3 1 16,0 0 0-16,0 3 0 0,2-8 0 0,1 0 0 15,0 0 0-15,0 0 0 0,3-8-4 0,-6 3 0 16,3-3 0-16,3 3 0 0,-3-3 13 0,-3-5 3 0,-3 7 0 0,-4-2 0 15,1-2-14-15,0 2-2 0,-3-5-1 0,0-1 0 16,-6 4-17-16,1-3-3 0,-1-1-1 0,-3 1 0 16,0 5-21-16,0-5-4 15,0 0-1-15,0-1 0 0,0 1-20 0,3 0 0 0,-3 0 0 0,3 0 0 32,-3 7-117-32,0-2-19 0,3-2-3 0,-3 10-1 0</inkml:trace>
  <inkml:trace contextRef="#ctx0" brushRef="#br0" timeOffset="4944.1887">22597 638 1137 0,'0'0'24'0,"-3"0"6"0,-3 8 1 0,-6-3 2 0,12 8-33 0,-9-8 0 0,3 3 0 0,0 0 0 16,1 3 62-16,2 2 6 0,0 0 0 0,-3-5 1 15,6 0-23-15,0 5-5 0,0-2-1 0,3 2 0 16,0 0-6-16,3 1-2 0,2-1 0 0,1 0 0 16,0 0 5-16,3-5 1 0,0 3 0 0,3-6 0 0,-3 3 5 0,9-3 1 15,-6-5 0-15,0 3 0 0,2-3 4 0,-2 0 2 16,-3 0 0-16,3-3 0 0,-3-2 10 0,6-3 3 15,-12 3 0-15,0 0 0 0,3-9-11 0,0 6-1 16,-6-5-1-16,-3 3 0 0,0-4-14 0,5-1-2 16,-10 1-1-16,5 4 0 0,-3-11-12 0,0 7-2 15,-3 1-1-15,-3 0 0 0,3 0-18 0,0-1 0 16,0 4 8-16,-6-3-8 16,9 5-122-16,-3-6-28 0,-6 4-6 0</inkml:trace>
  <inkml:trace contextRef="#ctx0" brushRef="#br0" timeOffset="5705.2101">20525 1590 1123 0,'-6'3'24'0,"6"-3"6"0,0 0 1 0,0 0 1 0,-2 10-32 0,-1-2 0 0,0 0 0 0,3 5 0 15,0-2 30-15,0 5 0 0,0 0 0 0,0 0 0 16,6 2-11-16,2-7-3 0,-2 2 0 0,3 3 0 16,3-3 4-16,0 0 1 0,0 1 0 0,0-4 0 15,-3-2 28-15,6 0 6 0,3-5 1 0,-3-3 0 0,2 0 12 16,1-6 4-16,-3 6 0 0,0-10 0 0,0 2 3 15,0 0 1-15,0 3 0 0,-6-9 0 0,0 1 2 0,-1 3 1 16,1-1 0-16,-6-2 0 0,-3 2-25 0,0-2-5 16,0 0-1-16,-3 0 0 0,-3-1-3 0,-3 1-1 15,1 0 0-15,-4 0 0 0,-3 2-25 0,0 3-6 16,3-5-1-16,0 8 0 0,0-3-12 0,0 8-16 16,3-8 3-16,-3 8-797 15,3 0-159-15</inkml:trace>
  <inkml:trace contextRef="#ctx0" brushRef="#br0" timeOffset="6334.8826">22145 1527 1378 0,'0'0'30'0,"0"0"6"0,0 0 2 0,0 0 2 0,0 0-32 0,3 13-8 0,0 0 0 0,0 0 0 16,-3 6 62-16,-3-1 11 0,3-4 3 0,0 7 0 15,0 0-23-15,-3 3-4 0,3-6-1 0,-3 1 0 16,0 2-9-16,0-3-3 0,-3 4 0 0,0-4 0 16,3 1-6-16,-3 2-2 0,3-3 0 0,0 4 0 15,0-4-20-15,-3-5-8 0,3 1 0 0,0-1 9 16,0 0-9-16,3-8 0 0,0 3 0 0,0-8 0 16,0 0-100-16,6 6-26 0,0-6-5 0,0-3-657 15</inkml:trace>
  <inkml:trace contextRef="#ctx0" brushRef="#br0" timeOffset="6645.7155">22416 1643 996 0,'0'0'28'0,"-3"5"7"0,-3 3-35 0,6-8 0 16,-3 8 0-16,-3 3 0 0,-3 2 64 0,3 0 7 15,-3 1 1-15,6-1 0 0,0 0-7 0,-3 5-1 16,3 4 0-16,0-4 0 0,3-5-20 0,0 1-4 15,3 4 0-15,0-2-1 0,3 3-21 0,0-6-4 16,3 0-1-16,-3-2 0 0,0 2-1 0,3-5-1 0,0-3 0 0,0 3 0 16,-7-8 40-16,10 0 8 0,0-5 1 0,-3-1 1 15,0-4-4-15,-3-1-1 0,-3 3 0 0,9-5 0 16,-6 0-9-16,0 0-3 0,0-1 0 0,-3 4 0 16,0-6-14-16,0 3-3 0,-3 2-1 0,0-2 0 15,-3 0-17-15,3-1-9 0,-3 1 10 0,3 0-10 16,-6 0 9-16,3 0-9 0,0 2 8 15,0 3-8 1,0 0-23-16,0-3-9 0,3 9-3 0,-3-3-650 0,3 5-131 0</inkml:trace>
  <inkml:trace contextRef="#ctx0" brushRef="#br0" timeOffset="6934.4778">22642 1741 1332 0,'0'0'29'0,"-6"8"7"0,3 2 0 16,-3 4 1-16,3-1-29 0,0 3-8 0,0 0 0 0,6 0 0 0,0-3 57 0,0 5 11 16,-3-4 1-16,6-7 1 0,0 7-37 0,0-4-7 15,3-4-2-15,3 2 0 0,-3-6 24 0,2 3 4 16,-2 1 0-16,6-6 1 0,-3 0 7 0,0-8 2 16,-3 3 0-16,3-6 0 0,0 3-10 0,0 0-1 15,-3-5-1-15,0 0 0 0,-6-1 0 0,5 4 0 16,-2 2 0-16,-6-5 0 0,0-1-9 0,0 1-1 15,0 3-1-15,-3 2 0 0,-3-6-20 0,1 1-4 16,2 0-1-16,-3 2 0 0,3 1-14 0,-6 5 0 0,3-9 0 16,3 9 0-16,3-3-12 0,-3 3-9 0,0-1-2 15,3 4 0 1,0 2-160-16,0 0-32 0,0 0-6 0,0 0-692 0</inkml:trace>
  <inkml:trace contextRef="#ctx0" brushRef="#br0" timeOffset="7188.151">22880 1730 1141 0,'0'16'24'0,"0"-8"6"0,-3 0 1 0,0 3 2 0,0 2-33 0,3 3 0 0,0 0 0 0,0-3 0 15,0 3 56-15,0 2 5 0,3 1 1 0,3-3 0 16,-6 0-18-16,9-1-3 0,-3-1-1 0,0-4 0 16,3 1 31-16,0-6 5 0,0 6 2 0,-1-11 0 15,1 0 2-15,-3 0 0 0,6 0 0 0,0-6 0 16,-6-1-13-16,6 1-3 0,-3-4 0 0,-3-1 0 0,-3-2-4 15,3 2 0-15,-3 3-1 0,0-5 0 0,-3 2-3 0,0 4-1 16,-3-7 0-16,0 1 0 0,0 0-38 16,-3 0-7-16,0-6-2 0,3 6 0 15,-6-8-24-15,0 2-4 0,9-2-2 0,-6 3 0 16,3-9-127-16,-3 1-26 0,3-1-5 0,3-2 0 0</inkml:trace>
  <inkml:trace contextRef="#ctx0" brushRef="#br0" timeOffset="7938.1448">23428 362 1062 0,'0'0'23'0,"-3"-5"5"0,3 0 0 16,0 5 3-16,0 0-31 0,3-8 0 0,-3 3 0 0,6-1 0 0,-3 4 58 0,5-4 6 16,1 1 0-16,3 3 1 0,0-4 12 0,3 1 3 15,0 2 0-15,6-2 0 0,-3 5-16 0,2 0-2 16,1 0-1-16,0 0 0 0,-3 0-34 0,3 5-7 15,0 3-2-15,-3-2 0 0,-4 1-18 0,4-1 0 16,0 2 0-16,-3 5 0 0,-6-3 0 0,9-2 0 16,-6 6 0-16,0-1 0 0,-3 5 0 0,0-4 0 15,-4 2 8-15,1 2-8 0,0 1 10 0,-3-6-2 16,-3 5 0-16,6 3 0 0,-6 6-8 0,0-3 8 0,-6 5-8 0,6 8 8 16,-3-5-8-16,-3 2 8 0,3 0-8 0,-3 3 8 15,-5-2-8-15,2 15 0 0,3-5 0 0,-3 3 8 16,0-3-8-16,0 0 0 0,0 0 0 0,0-3 0 15,6 0 0-15,-6-2 0 0,0-6 0 0,9 3 0 16,-6 3 0-16,0-5 0 0,-3 2 0 0,9 2 0 16,-9 1 0-16,9 0 8 0,-3-3-8 0,0 2 8 15,-2 1-8-15,5-8 0 0,-3 2 0 0,-3-2 0 16,6 0 0-16,-3 2 0 0,3-2 0 0,-3 2 0 16,3-2 0-16,-3 0 0 0,0-3 0 0,3 0 0 15,0-3 0-15,-3-7 8 0,-3 5-8 0,6-8 8 16,-3 0 12-16,0-3 3 0,3-3 0 0,-6 4 0 15,-3-9 26-15,6 3 6 0,-3 0 1 0,0-3 0 0,-3 0 4 16,0-5 2-16,0 8 0 0,0-8 0 0,0 0-26 0,-3 0-4 16,4 0-2-16,-4 0 0 15,3 0-14-15,-3 0-4 0,3 0 0 0,-3 0 0 0,6 0-12 0,-6 0-15 16,9 0 3-16,-3-5-1145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37:14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13810 1656 1123 0,'0'6'24'0,"0"-6"6"16,0 0 1-16,0 0 1 0,0 0-32 0,0 0 0 0,0 0 0 0,0 0 0 15,0 0 28-15,0 0 0 0,0 0 0 0,0 0 0 0,0 0-8 0,0 0-1 16,0 0-1-16,0 0 0 0,6 2 17 0,3 4 3 16,0-6 1-16,0 0 0 0,0 0-5 0,0 0-1 15,3 5 0-15,0-5 0 0,0 0-8 0,3 0-1 16,-1 0-1-16,4 0 0 0,0 0-8 0,0 0-2 15,0 0 0-15,3 0 0 16,-3-5 3-16,2-1 0 0,1 4 0 0,3-1 0 0,-3 0 10 16,-3 3 2-16,3-5 1 0,-4 2 0 0,1-2-2 0,-3 0-1 15,0 2 0-15,-3 0 0 0,0 3-13 0,-12 0-2 16,12-2-1-16,-12 2 0 0,0 0-10 0,12 2 8 16,-12-2-8-16,0 0 8 0,0 0-20 0,12 3-5 15,-12-3-1-15</inkml:trace>
  <inkml:trace contextRef="#ctx0" brushRef="#br0" timeOffset="3034.9568">14930 1709 1018 0,'0'11'22'0,"0"-11"5"0,0 8 1 0,0-8 1 0,0 0-29 16,0 0 0-16,0 0 0 0,5-6 0 0,1 1 57 0,-6 5 6 15,0-2 1-15,3-4 0 0,0-2-8 0,0-2-2 16,-3 2 0-16,0 0 0 0,0 3 3 0,0-6 1 16,-3 0 0-16,3 6 0 0,-3-8-8 0,0 2-2 0,0 3 0 0,-3 3 0 15,1-3-19-15,-4 8-4 16,3-8-1-16,6 8 0 0,-6-5-3 0,-3 0-1 0,0 2 0 16,-3-2 0-16,3 10-4 0,0-5 0 0,0 0-1 0,-3 3 0 15,3 2-7-15,0 0-8 0,0 3 11 0,1 0-11 16,-1 3 0-16,0 2 0 0,3 3-12 0,3-3 3 15,-6 3 9-15,6-3-8 0,0 8 8 0,0-8-8 16,3 6 8-16,0-6-8 0,0 6 8 0,0-3-8 16,6 2 8-16,-3-5 0 0,0 6 0 15,3-6 0-15,0 0 0 0,3-5 0 0,-3 3 0 0,2-3 8 16,1-3-8-16,0 3 9 0,-3-3-9 0,6-5 10 16,0 0 2-16,-6 0 0 0,3-5 0 0,0-3 0 15,-3 3 8-15,0-3 1 0,3-5 1 0,0-1 0 16,0-1-5-16,0-1-1 0,-3 2 0 0,2-4 0 15,1 5-16-15,-3 2 10 0,-3-2-10 0,0 2 8 16,0 1-8-16,0 2 0 0,-3-3 0 0,0 3 8 0,0 0-8 16,0 3 0-16,0 5 0 0,-3 0 8 15,0 0-8-15,3 0 0 0,0 0 0 0,-3 8 0 16,0 3-9-16,3 2 9 0,-3-5-12 0,3 2 12 0,0 1 0 16,-3 2-8-16,3-2 8 0,3 2 0 0,0 0 0 0,0-2 0 15,0-3 0-15,0 5 0 0,3 0 0 0,-3-5 0 16,3 0-8-16,3 3 8 15,0-6-56-15,0 3-8 0,3-3-2 0,-3-5-546 16,3 0-110-16</inkml:trace>
  <inkml:trace contextRef="#ctx0" brushRef="#br0" timeOffset="3356.7902">15281 1646 1429 0,'-3'16'31'0,"3"-16"6"0,0 0 2 0,0 0 2 0,-6-3-33 0,0 0-8 0,-3-5 0 0,3 6 0 16,0-1 47-16,-3 3 7 0,3-5 2 0,-3 2 0 16,0 0-15-16,0 3-2 0,3 3-1 0,-3 0 0 15,1 2 3-15,2-2 1 0,0 2 0 0,0 0 0 16,-3 1-18-16,6 2-3 0,-6 5-1 0,6-5 0 16,-3 5-20-16,3-2 9 0,0 2-9 0,0 0 0 15,0 0 8-15,3 0-8 0,0 1 0 0,0-1 0 16,3 0 0-16,0 0 0 0,0-2 0 0,3 2 0 15,0 0 8-15,0-2-8 0,0 5 0 0,3-8 0 0,0 0 0 16,0 2 0-16,-1-10 0 0,4 3 0 0,-3 2 8 16,3 1-8-16,0-6 0 0,0 0 0 0,3 0 10 15,-3-6-10-15,3 6 8 0,0-2-8 16,-4-4-18-16,4-4-9 0,0 2-1 0,0 0-559 16,0-11-111-16</inkml:trace>
  <inkml:trace contextRef="#ctx0" brushRef="#br0" timeOffset="3619.4601">15540 1233 1188 0,'0'5'26'0,"-3"8"6"0,3 6 0 0,-3-3 1 0,0 2-33 0,0 4 0 16,0 1 0-16,0 4 0 0,3-1 48 0,-3 1 2 0,0-3 1 0,3 10 0 15,0-8 0-15,-3 6 0 0,3-5 0 0,0 4 0 16,0-4-14-16,0-1-2 0,0 1-1 0,0-1 0 16,3-7-22-16,-3-1-12 0,0 3 12 0,0-2-12 15,3-6 8-15,-3 6-8 0,0-3 0 0,0 2 0 16,0-10 0-16,3 0 0 0,-3 3 0 0,0-6 0 16,0-5-31-16,0 0-13 15,0 0-2-15,0 0-666 0</inkml:trace>
  <inkml:trace contextRef="#ctx0" brushRef="#br0" timeOffset="4093.0797">15376 1696 1396 0,'6'21'31'0,"-6"-21"6"0,0 0 2 0,0 0 0 0,3 3-31 0,-3-3-8 16,0 0 0-16,9-3 0 0,0 1 17 0,0-4 3 15,0 6 0-15,0-8 0 0,0 3-4 0,2 0-1 16,1 2 0-16,3-2 0 0,-3-1 3 0,3 4 1 15,-3 2 0-15,3-5 0 0,0-3-8 0,0 5-2 16,-4 0 0-16,1 3 0 0,0 0-9 0,0-5 8 16,-3 5-8-16,3 5 8 0,-3-2 1 0,0 0 0 0,-3 5 0 0,0-3 0 15,3 3 6-15,-3 5 1 16,-3-8 0-16,0 9 0 0,3-7 0 0,-6 4 1 0,3 2 0 0,0 0 0 16,-1-2-1-16,1 0 0 0,0 2 0 0,0 0 0 15,3 0-16-15,-3-2 10 0,0 0-10 16,0-1 8-16,3-5-8 0,-3 3 0 0,3 0 0 0,0-2 8 15,-6-6-8-15,6 7 0 0,0-1 0 0,0-1 8 16,-6-5-8-16,6 0 12 0,0-5-12 0,3 5 12 16,-3-8 0-16,-3 3 0 0,3-6 0 0,0 0 0 15,3 1-12-15,-3 2 12 0,0-5-12 0,-1-1 12 16,1-4-12-16,0 5 0 0,-3-1 0 0,3 1 8 16,-3 0-8-16,3 5 0 0,-6-3 0 0,3 4 0 15,-3 1 0-15,0 6 0 0,0 0 0 0,0 0 0 16,0 0 0-16,0 0-11 0,0 0 11 0,3 11-8 15,-3-3 8-15,0 5 0 0,0-5 0 0,3 2-8 0,0 1 8 0,-3 0 0 16,0 2 0-16,3-8 0 0,3 3 0 16,0-3 0-16,-3 1 0 0,3 2 0 0,0 0-16 0,3 0-2 15,-3-3 0-15,3 0 0 16,0-2-61-16,3-1-12 0,-4-4-2 0,4-1-407 16,-3 3-80-16</inkml:trace>
  <inkml:trace contextRef="#ctx0" brushRef="#br0" timeOffset="4710.8425">16171 1638 1026 0,'0'0'22'0,"0"0"5"0,0 0 1 0,0 0 1 0,0 0-29 0,0 0 0 15,-6 5 0-15,0-5 0 0,0 0 92 0,3 0 12 16,-3 0 2-16,0 0 1 0,6 0-37 0,-9 3-7 0,3 7-2 16,-3-7 0-16,3 8-30 0,0-6-7 15,-3 8 0-15,6 3-1 0,-3-3-3 0,0 3-1 0,3-3 0 0,1 3 0 16,2 3-7-16,0-1-2 0,0-2 0 0,0 0 0 15,2 0 2-15,1-3 0 0,0 0 0 0,0-2 0 16,3 2-4-16,-3-5 0 0,3-3 0 0,0-5 0 16,0 0 5-16,3 0 1 0,-3 0 0 0,0-5 0 15,3 0 2-15,-6-3 0 0,3 0 0 0,0-5 0 16,-3-1-8-16,3 4 0 0,-3 2-8 0,0-5 12 16,-3 5-12-16,0 2 9 0,0-4-9 0,0 7 8 15,0-2-8-15,0 5 8 0,0 0-8 0,0 0 8 16,0 0-8-16,0 0 8 0,0 0-8 0,0 0 8 15,0 5-8-15,0 3 0 0,0 3 0 0,3-3-11 16,-3 0 11-16,6 0 0 0,-3 2 0 0,3-7 0 0,0 7 0 0,0-7-8 16,-1 0 8-16,4-3-8 0,-3 0 8 0,3 0 0 15,-3 0 0-15,6-6 0 0,0 1 0 0,-3 0-13 16,-3-3 3-16,3 0 1 16,3-5-16-16,3-1-3 0,-6 1-1 0,-1-5 0 15,1-4-23-15,0 4-4 0,3-8 0 0,-3-1-1 16,0-5 6-16,0-2 2 0,3-3 0 0,-3 2 0 15,-3-2 9-15,0-2 1 0,-3 2 1 0,3 2 0 16,-6-4 3-16,0 12 1 0,-3 1 0 0,3-1 0 0,0 9 22 0,0-1 4 16,-6 6 8-16,3 0-13 0,3 5 13 0,-3 3 13 0,3 5-2 15,-3 0-1-15,-3 0 12 0,6 0 2 0,0 5 1 16,0 8 0-16,0 0-1 0,-6 0 0 0,3 9 0 0,-3 1 0 16,3 4 24-16,0 5 5 0,-3 2 1 0,3 6 0 15,3 5 18-15,0-6 3 0,0-2 1 0,0-2 0 16,6 2 4-16,-3-3 0 0,3-2 1 0,0-3 0 15,3-2-40-15,0-4-8 0,3-4-1 0,0-6-1 16,-3 0-21-16,2 1-10 0,1-9 10 0,3 3-10 16,0-8 10-16,0 3-10 0,0-3 10 0,-3-3-10 15,6-5 8-15,-6 3-8 0,-3-3 0 0,-1 2-696 16,7-7-143-16</inkml:trace>
  <inkml:trace contextRef="#ctx0" brushRef="#br0" timeOffset="6021.1627">17111 1709 1137 0,'0'0'24'0,"0"0"6"0,0 0 1 0,0 0 2 0,0 0-33 0,0 0 0 16,-3 6 0-16,6 7 0 0,3-8 22 0,0 8-2 15,-6-2-1-15,0 2 0 0,3-2 9 0,0 2 1 16,3 0 1-16,-6-2 0 0,-3 2 10 0,3-2 3 0,6-1 0 0,-6 3 0 16,-3-7 9-16,3 2 1 0,3-3 1 0,-3-5 0 15,0 0-9-15,0 0-1 0,0 0-1 0,6 8 0 16,0-8-3-16,-6 0 0 0,0 0 0 15,0 0 0-15,3-6-5 0,0-1-2 0,3-4 0 0,-3-2 0 16,-3 0-22-16,3-3-11 0,6-3 10 0,-6 1-10 16,-3-1 0-16,3-2 0 0,6 2 0 15,-3-2 0-15,0 3 0 0,0 2 0 0,2-3 0 0,1-2 0 16,3 8 0-16,0 2 0 0,-6-2 0 0,0 5 0 16,6 3 0-16,-3 0 0 0,-9 5-10 0,9 5 10 15,3 0-11-15,-3 3 11 0,-3-3-13 0,0 9 5 16,-3-1 8-16,0 3-8 0,3 0 8 0,-3-3-8 15,0 0 8-15,-1-5 0 0,1 5 0 0,3 0 0 16,-3 1 0-16,-3-1 0 0,3-3 0 0,0 6 0 16,3-2 0-16,0-1 0 0,-9 0 0 0,3-2 0 15,3-6 8-15,-3-5-8 16,0 8 8-16,0-5-8 0,0 2 13 0,0-5-1 0,0 0-1 0,0 0 0 0,0 0 0 16,0 0 0-16,0 0 0 0,6-5 0 0,3-3-3 15,-3 0 0-15,0-6 0 0,0 1 0 0,0 0-8 16,0-3 0-16,3 0 0 0,-3 3 8 0,0 0-8 15,0 0 0-15,6-1 0 16,-3 1 0-16,-4 0-11 0,4 2 3 0,-3 3 0 16,3 0 0-16,3 3-4 0,-6 0-1 0,-6 5 0 0,6 0 0 0,3 5 1 15,-3-5 1-15,-3 5 0 0,0 3 0 0,3 6 3 0,-3-7 0 16,3 4 0-16,-6 2 0 0,-3 3 8 0,6 0 0 16,3-3 0-16,0 0 0 0,-6 1 0 0,3-1 0 15,6 0 0-15,-6-10 0 0,6 2 0 0,-4 0-8 0,1 1 8 16,0 2-8-16,3 0 8 15,0-3 0-15,0 0 0 0,3-2 0 0,3 2 0 0,0-5 0 0,0 0 0 16,0 0 0-16,-3-5 0 0,2 0 0 0,4-3 8 16,-3 0-8-16,-3 0 0 0,3-3 0 0,0 3 0 0,-3-5 0 15,0-3 0-15,0 0 0 0,-4 3 0 0,1 0 0 16,0 0 0-16,0-1 0 0,-9 1 0 0,3 0 0 16,0-3 0-16,-6 3 8 0,0-1-8 0,0 4 11 15,-3-1-3-15,0 3 0 0,0-2 0 0,-3 7 0 16,-2-2 1-16,2 0 0 0,3 5 0 0,-3 5 0 15,-3 0-9-15,0 3 8 0,3 0-8 0,0 3 8 16,6 2-8-16,-3 3 0 0,-6 0 0 0,6-1-11 16,3 4 11-16,-3 0 0 0,0-1 8 0,6 3-8 0,0-5 10 0,3 3-2 15,3-1-8-15,-3-5 12 0,-3 6 3 0,3-6 0 16,6 3 0-16,0 0 0 16,-3-8-15-16,6 5 11 0,6-5-11 0,-6-5 10 0,3-3-10 0,0 0 12 15,2 0-12-15,-2 0 12 0,3-6-12 0,0 1 0 16,-3 0 0-16,9-3 8 15,-3 0-42-15,-1-5-9 0,-5-1-1 0</inkml:trace>
  <inkml:trace contextRef="#ctx0" brushRef="#br0" timeOffset="6631.5411">18338 1709 1328 0,'0'0'37'0,"-6"0"10"0,6 0-38 16,-3-8-9-16,-3 3 0 0,0-3 0 0,0 3 73 0,0-3 13 15,0 3 2-15,0-3 1 0,0 2-41 0,0 1-9 16,-3 2-2-16,0 1 0 0,3-1-9 0,-3 3-3 15,0 0 0-15,1 5 0 0,2 3-5 0,0-5-2 16,-6 8 0-16,3-4 0 0,0 7-10 0,0 4-8 16,3 1 12-16,0-3-12 0,0 2 10 0,3 1-10 15,3-6 8-15,-3 5-8 0,3-2 13 0,0 0-2 16,0-3-1-16,0 1 0 0,0-1-2 0,3 3 0 16,0-3 0-16,0 3 0 0,3-3 3 0,0-2 0 15,-3-1 0-15,3-4 0 0,0-4 1 0,3 3 1 0,0-10 0 0,-3 3 0 16,3-4-2-16,-1-7-1 0,1 0 0 0,0 0 0 15,-3-1-10-15,0 4 0 0,0-4 0 0,0 7 8 16,-3-4-8-16,0 3 0 0,-3 3 0 0,0 5 8 16,0 0-8-16,0 0 0 0,0 0 0 0,0 0 0 15,0 0 0-15,0 0 0 0,0 0 0 0,3 10 0 16,0-4 0-16,0 7 0 0,0-5 0 0,0 0 0 16,3 2 0-16,0 4 0 0,0-1-9 0,0-8 9 15,3 3-28-15,0 0-3 0,3-3 0 16,-1-2-577-16,-2-3-115 0</inkml:trace>
  <inkml:trace contextRef="#ctx0" brushRef="#br0" timeOffset="6914.779">18534 1670 1537 0,'-9'-6'33'0,"3"6"7"0,0-2 2 0,-3 2 2 0,0 0-35 0,1 0-9 15,-1 0 0-15,0 0 0 0,0 2 60 0,3 4 9 16,-3-1 3-16,6-5 0 0,3 0-50 0,-3 8-10 15,0-3-1-15,3 3-1 0,0 5-10 0,6-7-11 16,-3 1 3-16,0 4 0 0,3 0 0 0,3-1 0 16,0 3 0-16,3 1 0 0,-4-6 8 0,4 2-12 15,0-2 12-15,0 3-12 0,0-1 12 0,0 1 0 16,-6-6 0-16,0 6 0 0,0-1 9 0,-3-7 4 16,0 2 1-16,-3 1 0 0,-3 1 56 0,0-1 11 15,0-1 3-15,-3 3 0 0,-6 3-4 0,3-3-1 16,0 5 0-16,3 0 0 0,-3-5-37 0,3 3-7 0,-3-4-2 0,0-1 0 15,4 2-33-15,-4-3 0 0,0-5 0 0,3 0-740 16,0-5-149-16</inkml:trace>
  <inkml:trace contextRef="#ctx0" brushRef="#br0" timeOffset="7506.531">18790 1696 1353 0,'0'0'29'0,"0"0"7"0,0 0 0 0,0 0 4 0,-3 5-32 0,3-5-8 15,-3 3 0-15,-3 8 0 0,6-6 48 0,-3 8 8 0,0 0 1 0,0 0 1 16,3 3-6-16,0 3 0 0,0-1-1 0,0 1 0 15,0 2-1-15,3-2 0 0,0 2 0 0,0-3 0 16,3 1-18-16,0-3-4 0,0 2-1 0,0-5 0 16,0 1-12-16,3-9-3 0,-6 3 0 0,6-3 0 15,-3 0 3-15,0-5 0 0,-6 0 0 0,9-2 0 16,-3-1 9-16,3-7 3 0,-6 2 0 0,2-6 0 16,1 1-11-16,0-5-3 0,0-1 0 0,0 3 0 15,-3-2-13-15,0-3 0 0,0 2 0 0,-3-2 0 16,3 5 0-16,0 0 0 0,-3 3 0 0,0-3 0 15,0 5 0-15,0 1 0 0,0 5 0 0,0 5 0 16,0 0 0-16,0 0-10 0,0 0 10 0,-3 5-8 16,3 3 8-16,-3 2-13 0,3 4 5 0,0-1 8 15,-3 0-9-15,0-2 9 0,3 5 0 0,3 2 0 16,-3-5 0-16,3 1 0 0,-3 4 0 0,3-5 0 16,0 1 0-16,-3-1-8 0,3 0 8 0,0 0 0 15,3-7-43-15,-3 1-5 0,-3-7 0 0,6 6-1 16,-6-6-137-16,9-6-27 0,-3 6-6 0</inkml:trace>
  <inkml:trace contextRef="#ctx0" brushRef="#br0" timeOffset="8013.6639">19052 1754 1090 0,'0'0'24'0,"0"0"4"0,0 5 2 0,3 3 2 0,0 0-32 0,0 3 0 16,0-3 0-16,0 5 0 0,3-5 60 0,0 5 5 15,-3 1 2-15,0 1 0 0,3-1-26 0,0-1-5 0,0 3 0 0,0-3-1 16,-3 3 12-16,3-3 2 0,-3-2 1 0,-1-1 0 15,1 3 11-15,0-7 3 0,-3 2 0 0,0-8 0 16,0 0-9-16,0 0-2 0,0 0 0 0,0 0 0 16,0 0-20-16,0 0-4 0,0 0-1 0,3-6 0 15,0-2-4-15,0-5-2 0,3 0 0 0,-3 0 0 16,-3-8-12-16,0 5-2 0,-3 0-8 0,3-3 12 16,0-2-12-16,-3 3 0 0,3-1 8 0,0 6-8 15,0-8 0-15,0 7 0 0,0 1 0 0,0 3 0 16,0 2 0-16,0 0 0 0,0 8-8 0,0 0 8 15,0 0-11-15,0 0 2 0,0 0 0 0,9 8 0 16,0-3 0-16,-3 3 0 0,3 0 0 0,3 2 0 16,-3 1 9-16,3 0-8 0,0-3 8 0,0 2-8 15,0-2 8-15,-1-3 0 0,1 1 0 0,0 2 0 16,0-6 0-16,-3 1 0 0,3 0 0 0,-3-3 0 0,0 0 0 16,0-3 0-16,0 0 0 0,-3 1 0 15,3-4 8-15,-3 1-8 0,0-3 8 0,-1 0-8 0,-2 3 0 0,0-8 8 16,0 2-8-16,-3 0 0 0,0 1 0 0,-3 2 0 15,3-3 0-15,-3 3 8 0,-3 1-8 0,4 1 8 16,-4 1-8-16,3 2 8 0,3 3-8 0,-6 3 0 16,0 2-8-16,0-5 8 0,3 8-13 15,0 3 2-15,0 2 1 0,0 3 0 0,0-3 10 0,0 3-12 16,0 0 12-16,6 0-12 0,0 0 12 0,0 2 0 16,3-5 0-16,0 6-8 0,0-6 8 0,3 3 0 15,0-3 0-15,2-2 0 16,1 2-26-16,3-8-3 0,0 3-1 0,0-2-588 0,3-4-118 15</inkml:trace>
  <inkml:trace contextRef="#ctx0" brushRef="#br0" timeOffset="9031.6889">19641 1709 1429 0,'0'0'31'0,"0"8"6"0,0 3 2 0,0 2 2 0,0 0-33 0,0 0-8 16,0 6 0-16,0-6 0 0,-3 6 40 0,3-3 7 15,0 2 1-15,-3 1 0 0,3-4 14 0,0 4 3 16,0 0 1-16,0-6 0 0,0 0 0 0,0 0 0 0,0-5 0 0,3 3 0 15,-3-3-29-15,0-8-5 16,0 0-2-16,0 0 0 0,0 0-10 0,0 0-1 16,6-8-1-16,0 2 0 0,0-1-6 0,0-4 0 15,0-2-1-15,3-3 0 0,-6 0-11 0,6 0 0 0,-3 3 0 0,3-6 0 16,-3 6 0-16,3 0-9 0,-3 0 9 0,0-1-13 16,0 1 13-16,-3 8-11 0,0-3 11 0,-3 8-10 15,0 0-4-15,0 0-1 0,0 0 0 0,6 8 0 16,-3-3 5-16,2 3 1 0,-2 0 0 0,0 3 0 15,0 2 9-15,0 0-8 0,0 0 8 0,0 1-8 16,0-1 8-16,0 0 0 0,-3-2 0 0,6 2 0 16,-3 0 0-16,-3-2 0 0,3-1 0 0,-3-4 0 15,3 1 13-15,-3-7-1 0,0 6-1 0,0-6 0 16,0 0 1-16,0 0 1 0,0 0 0 0,0 0 0 16,0 0-1-16,3-6 0 0,3 1 0 0,-3-3 0 15,3-2-4-15,-3-4 0 0,3 1-8 0,-3 0 12 0,3 0-12 0,-3-1 0 16,0 1 8-16,0 0-8 0,3 0 0 0,-3 0 0 15,3-1 0-15,-3 6-10 0,3-2-2 0,0 2-1 16,-3 3 0-16,-3 5 0 0,0 0-5 16,0 0-1-16,0 0 0 0,0 0 0 0,6 5 9 0,-1 3 2 15,1 2 0-15,-3-2 0 0,6 3 8 0,-3 2-8 16,0 0 8-16,3-2-8 0,-3 0 8 0,3 2 0 16,0-5 0-16,0 2 0 0,0-4 0 0,0 2 0 15,3-8-9-15,0 5 9 0,0-5 0 0,-1 0 0 16,-5 0 10-16,3-3-10 0,-3 1 0 0,3-6 0 15,0 2 0-15,0-4 0 0,-3 2 0 0,3 0 0 0,0-5 0 16,0 7 0-16,-6-4 0 0,3 2 0 0,-3 0 0 16,-3 0 0-16,3 3 0 0,-3 5-11 0,0 0 11 0,0 0-13 15,0 0 13-15,0 0-12 0,0 0 12 0,0 0-12 16,0 0 2-16,0 0 1 0,0 5 0 0,-3 3 0 16,0 5 9-16,3 0-8 0,0-5 8 0,3 5-8 15,-3 1 8-15,3 2 0 0,0-3 0 0,3-3-8 16,0 1 8-16,2 2 0 0,-2-7 0 0,3 1-8 15,0-7 8-15,0 6 0 0,0-6 0 0,0-6-8 16,3 6 8-16,-3-7 0 0,0 1 0 0,0-2 0 16,-3 3 0-16,3-6 8 0,0 3-8 0,-3 1 11 15,-1-1-11-15,-2 2 0 0,3 1 0 0,0-3 0 16,0 8 0-16,-3-5 0 0,3-3 0 0,-6 8 0 16,3 0 0-16,-3 0 0 0,9 0 0 0,-3 0 0 15,0 0-9-15,0 0 9 0,3 0-12 0,-6 8 12 0,-3-8 0 0,9 0 0 16,3 5 0-16,-3 3 0 15,-3-3-66-15,3-2-10 0,0 2-1 0,-1 1-477 16,1-4-95-16</inkml:trace>
  <inkml:trace contextRef="#ctx0" brushRef="#br0" timeOffset="9287.1749">20743 1312 1054 0,'0'0'23'0,"0"11"5"0,3 2 0 0,-3 0 3 0,3 3-31 0,-3 3 0 0,0 5 0 0,0 2 0 16,0 3 74-16,0 8 9 0,-3-2 1 0,3 2 1 16,0 2-22-16,-3 1-5 0,0 5-1 0,-3-8 0 15,0-3-25-15,3 1-4 0,-3 2-2 0,3-11 0 16,-3 6-18-16,6-5-8 0,0-6 8 0,0 3-8 31,0-3-27-31,-3-8-10 0,0 5-3 0,3-10-432 0,0 3-86 0</inkml:trace>
  <inkml:trace contextRef="#ctx0" brushRef="#br0" timeOffset="9447.2996">20546 1818 1688 0,'0'0'37'0,"0"0"8"0,0 0 2 0,6-6 0 16,6 6-38-16,-3-5-9 0,6 5 0 0,-3 0 0 15,6 0 86-15,0-5 15 0,-1 2 3 0,4 3 1 0,0-5-22 0,3-3-5 16,0 3-1-16,0-9 0 0,-1 6-29 0,4-5-7 16,3 3-1-16,0-4 0 15,2 1-40-15,1 0 0 0,-3 0 0 0</inkml:trace>
  <inkml:trace contextRef="#ctx0" brushRef="#br0" timeOffset="10456.9098">21624 1670 921 0,'0'0'20'0,"0"0"4"0,0 0 0 0,0 7 4 0,0 4-28 0,0 2 0 0,0-5 0 0,-3 3 0 0,3 2 74 0,-3 0 10 16,3 0 1-16,0 1 1 0,0-1-29 0,0-5-5 16,-3 5-2-16,3-5 0 0,-3 3 4 0,3 2 1 15,-3-8 0-15,0 3 0 0,3-8-6 0,-3 8-1 16,3-8 0-16,0 0 0 0,-3 5-11 0,0 1-2 16,3-6-1-16,0 0 0 0,0 0-1 0,0 0 0 15,0 0 0-15,0-6 0 0,-3 6-11 0,3-8-2 16,0 3-1-16,3-8 0 0,-3 0-5 0,6 2-1 15,-3 3 0-15,0-5 0 0,0 0-1 0,0-1-1 16,3 4 0-16,-3-6 0 0,3 3-11 0,0 2 0 16,0-2 0-16,0 5 0 0,0-5 0 0,2 5 0 0,1-3 0 15,0 3 0-15,6 3 0 0,-6 0 0 0,3 2 0 16,0-2-11-16,3 2 11 0,-6 3-13 0,-9 0 5 0,15 0 8 16,-3 8-10-16,-3-5 10 0,-9-3 0 0,8 10-9 15,4-2 9-15,-6 5 0 0,-3 1 0 0,0 4-8 16,3-7 8-16,-3 5 0 0,-3 2 0 0,0-2 0 15,-3 0 0-15,3 5 0 0,0-8 0 0,-3 6 0 16,3-3 0-16,0 2 0 0,0 1 0 0,3-6-8 16,-3-2-6-16,3 2-1 0,0-5 0 0,3-3 0 31,3 3-114-31,-9-5-23 0,12-3-5 0,-3-3-600 0</inkml:trace>
  <inkml:trace contextRef="#ctx0" brushRef="#br0" timeOffset="10760.5966">22073 1683 1162 0,'0'0'25'0,"0"0"6"0,0 0 1 0,-3 0 1 0,0-6-33 0,-3 4 0 0,0 2 0 0,0 0 0 0,0 0 63 0,1 0 5 15,-1 2 2-15,-3 4 0 0,0 2-17 0,3 2-3 16,0-2-1-16,0 0 0 0,0 3-21 0,3 2-5 16,0 0-1-16,0 0 0 0,3 6 10 0,0-6 1 15,3 0 1-15,0 3 0 0,3 0-34 0,0-3-22 16,3 1 3-16,0 1 1 0,-3-1 3 0,3-4 1 15,2-4 0-15,-2 2 0 0,-3-1 37 0,3-1 7 16,0-12 2-16,0 4 0 0,0-1-17 0,-3-5-3 16,0 0-1-16,-3 3 0 0,-3-8 31 0,0 5 6 15,3-5 2-15,-6 2 0 0,0 3-16 0,0-5-3 16,0 5-1-16,-3-5 0 0,-3 2-11 0,3 3-3 0,0-5 0 0,0 0 0 16,0 7-16-16,0-7 0 0,0 3 0 0,3 2 0 31,-2 0-36-31,5-3-10 0,0 3-2 0,0 0-568 0,2 3-114 0</inkml:trace>
  <inkml:trace contextRef="#ctx0" brushRef="#br0" timeOffset="10931.5764">22225 1646 1220 0,'0'13'34'0,"6"-2"9"0,-3-4-35 0,0 4-8 0,-3 2 0 0,3 1 0 15,3-1 88-15,-6 0 16 0,0 3 4 0,0 0 0 16,0 0-51-16,0 2-9 0,-3 1-3 0,0-6 0 15,0 0-22-15,0 0-5 0,6-7-1 0,-6 2 0 16,6-1-5-16,0-1-2 0,-3-6 0 0,3 5 0 16,3-5-68-16,-6 0-14 0,6-5-2 0</inkml:trace>
  <inkml:trace contextRef="#ctx0" brushRef="#br0" timeOffset="11553.115">22424 1611 776 0,'0'0'22'0,"0"0"5"0,0 0-27 0,0 0 0 16,12 0 0-16,-3 0 0 0,0 0 61 0,-3 0 7 16,3 0 2-16,-9 0 0 0,0 0 1 0,6-5 0 0,3 5 0 15,-9 0 0-15,0 0-7 0,0 0 0 0,0 0-1 0,0 0 0 16,0 0-21-16,0 0-4 0,0 0-1 0,0 11 0 16,-3-3 11-16,-3 2 1 0,0-2 1 0,0 0 0 15,0 0-21-15,3 3-4 0,-3-4-1 0,3 4 0 16,0 2-3-16,0-5-1 0,0 3 0 0,3-3 0 15,-3 5-20-15,6-5 0 0,3 2 0 0,-3-2 0 16,0 6 0-16,3-9-8 0,-3 8 8 0,3-5-8 16,3-3 8-16,-6 3 0 0,3 0 0 0,0 3-8 15,0-6 8-15,-3 3 0 0,0-3 0 0,-3 3 0 16,0 0 23-16,0-2 0 0,0-1 0 0,-3 3 0 16,0-3 8-16,3 3 1 0,-6 0 1 0,0 3 0 15,0-6 0-15,3 3 0 0,-3-8 0 0,6 0 0 16,-9 2-7-16,3 1-2 0,0 0 0 0,6-3 0 15,0 0-9-15,-3-3-3 0,-6 0 0 0,9 1 0 16,-3-6-12-16,3 3 0 0,-6-3 8 0,6 2-8 0,6 1 0 16,-3-3 0-16,0 3 0 0,3-3-10 0,0 3 10 15,3-3-13-15,-3 2 5 0,3-4 8 0,0 2-8 0,3 0 8 16,-3 0 0-16,3 3 0 0,0-3 0 0,0 2 0 16,5-4-9-16,-2 2 9 0,0 0 0 0,3-3 0 15,0 3-8-15,0 0 8 0,3 3 0 0,-6-8 0 16,-4 5 0-16,1 3 0 0,-3-6 0 0,3 3 0 15,-3 0 0-15,-9 8 0 0,0-5 0 0,6 0 0 16,-6 5 0-16,0 0 0 0,0 0 0 0,0 0 0 16,0 0 8-16,0 0-8 0,0 0 0 0,-6 0 0 15,0 5 0-15,6-5 0 0,-3 5 0 0,-3 3 0 16,3 3-8-16,-3-3 8 0,3 5 0 0,3-8-8 0,3 6 8 0,-3-1 0 16,0 4-10-16,3-6 10 0,6 2-8 0,-3-2 8 15,0 0 0-15,9 3 0 0,-3-9 0 0,0 4 0 16,0-1 0-16,0-5 0 0,-3 0 0 0,8 0 0 15,-5 0 0-15,0-5 0 0,-3 2 0 0,3-2 0 16,-3-1-12-16,-3 1 4 0,-3 2 0 0,-3-2-672 16,0-3-133-16</inkml:trace>
  <inkml:trace contextRef="#ctx0" brushRef="#br0" timeOffset="11734.3842">22317 1304 2120 0,'-12'0'60'0,"12"0"13"0,0 0-58 0,-3 6-15 0,-2-6 0 0,5 0 0 0,0 0 56 0,0 0 9 16,0 0 2-16,-3 2 0 0,0 4-67 0,3-6-14 16,0 0-2-16,-3 0-984 15</inkml:trace>
  <inkml:trace contextRef="#ctx0" brushRef="#br0" timeOffset="13359.2022">14876 2648 1684 0,'-3'-7'37'0,"3"7"8"0,0 0 2 0,0 0 0 0,0 0-38 0,0 0-9 0,-6-3 0 0,6 3 0 16,0 0 32-16,0 0 4 0,0 0 0 0,6 10 1 15,-3 4-37-15,3-4 0 0,0 4-12 0,0 1 4 16,3 4 17-16,3-1 4 0,-6 4 1 0,3 1 0 15,2-1 5-15,1-1 1 0,-3 3 0 0,3-1 0 16,-3 6-7-16,3-7-1 0,-6-1 0 0,3 0 0 0,-3-2-3 16,0-1-1-16,0-2 0 0,0-3 0 0,-3 0-8 15,0-2 8-15,0 0-8 0,3-1 8 0,-6-5-8 16,3 3 0-16,-3-8 0 0,0 0 0 16,6 0-151-16,-6 0-25 0,0 0-6 0</inkml:trace>
  <inkml:trace contextRef="#ctx0" brushRef="#br0" timeOffset="13611.8092">15191 2701 1591 0,'0'0'35'0,"0"0"7"0,-3 8 2 0,0 3 0 0,1-3-35 0,-1 2-9 0,0 1 0 0,-3 0 0 16,3-1 65-16,-3 3 11 0,0 1 3 0,0 2 0 15,3 2-15-15,-3 1-4 0,0-1 0 0,0 3 0 16,0 0-12-16,0 1-4 0,0-7 0 0,-3 4 0 16,3 2-24-16,0-2-4 0,-3-3-2 0,6-3 0 15,-3 3-14-15,3-3 0 0,-3 0 8 0,3-5-8 16,1 0-10-16,2 0-5 0,0-8-1 0,0 0 0 16,0 0-118-16,0 0-24 0,0 0-5 0,2 0-673 15</inkml:trace>
  <inkml:trace contextRef="#ctx0" brushRef="#br0" timeOffset="14075.3168">15379 2810 1238 0,'0'0'27'0,"0"0"5"0,0 0 2 0,0-5 2 0,0 5-36 0,0-8 0 15,-3 2 0-15,0 1 0 0,3 0 78 0,-3-1 9 16,-3 1 1-16,0 3 1 0,0-4-13 0,-3 4-4 15,3 2 0-15,0 0 0 0,-3 0-5 0,0 2-2 16,4 1 0-16,-4 2 0 0,0 3-41 0,3 5-9 0,0-5-2 0,-3 6 0 16,0 4-13-16,3-2 0 0,0 0 0 0,0 2 0 15,3 3 0-15,0 1 0 16,0-1 0-16,0-3 0 0,3 1 0 0,-3-1 0 0,3 1-8 0,3-3 8 16,-3 0 0-16,3-3 12 0,3-3-1 15,-3 1-1-15,3-3-10 0,0 0 8 0,3-3-8 0,0 1 8 16,-3-6-8-16,3 0 8 0,0 0-8 0,0 0 8 15,5-8 0-15,-5 2 0 0,0-2 0 0,0-2 0 16,0-3-8-16,0-1 12 0,-3 1-12 0,3 0 12 16,-3 0-12-16,-3-1 0 0,0-1 9 0,-3 1-9 15,0 4 8-15,0-1-8 0,0 3 8 0,0 0-8 16,-3 3 0-16,0-3 8 0,3 3-8 0,0 5 0 16,0 0 0-16,0 0 0 0,0 0 0 0,0 0 0 15,0 0 0-15,0 13 8 0,-3 0-8 0,6-2 0 16,0-1 0-16,0 4 9 0,-3-1-9 0,3 0 0 0,0 0 0 15,3 0 0-15,-3-2 0 0,0-6 0 0,0 6 0 0,3-3 0 16,3-3 0-16,-3 0 0 16,-6-5-39-16,8 3-5 0,4-3 0 0,-3-3-1 15,0 3-60-15,0-5-12 0,0 0-3 0,3-3-683 16</inkml:trace>
  <inkml:trace contextRef="#ctx0" brushRef="#br0" timeOffset="14504.3887">15584 2916 1238 0,'3'16'27'0,"-3"-16"5"0,0 10 2 0,0-10 2 0,3 11-36 0,0-1 0 16,0 1 0-16,-3 0 0 0,3-4 54 0,0 4 4 0,-3 0 1 0,0-3 0 15,0-8 14-15,0 0 3 16,0 0 1-16,3 7 0 0,-3-7-1 0,0 0-1 0,0 0 0 0,0 0 0 16,0 0-21-16,0 0-4 0,0 0-1 0,0 0 0 15,-3-2-13-15,0-3-4 0,0-1 0 0,3-2 0 16,0 0-12-16,0-2-2 0,-3-3-1 0,3 2 0 15,0-2-6-15,0 2-2 0,0-2 0 0,0 0 0 16,3-1-9-16,-3 1 0 0,0-5 0 0,3 5 8 16,0 5-8-16,0-3 0 0,0 3 0 0,0-5 0 15,0 2-8-15,3 9 8 0,0-9-10 0,0 8 10 16,0-5-24-16,3 3 0 0,-3 0 1 0,3 2 0 16,0-5-22-16,0 6-5 15,0 2-1-15,-1-6 0 0,1 4-18 0,3 2-4 16,-3-3-1-16,0 6 0 0,0-1 16 0,0 4 3 0,-3-6 1 15,3 0 0-15,0 2 27 0,0 6 6 0,0-3 1 0,-3 1 0 16,0-1-10-16,-6-5-2 0,3 11 0 0,3-3 0 0,2 5 52 16,-2-5 9-16,-3 2 3 0,0 4 0 0,0-4-18 0,0 3-3 15,0 3-1-15,-3-3 0 0,-3-5 3 0,3 6 1 16,3-4 0-16,-3 3 0 0,-3-2-1 0,3-3 0 16,-3 0 0-16,3-8 0 0,0 0-13 0,0 0 9 15,0 0-9-15,0 0 8 16,6 3-50-16,-6-3-10 0,3-6-3 0</inkml:trace>
  <inkml:trace contextRef="#ctx0" brushRef="#br0" timeOffset="14633.7817">15876 2511 2052 0,'0'0'45'0,"0"0"10"0,0 0 1 0,0 0 1 0,0 0-45 0,-6 5-12 0,3-2 0 15,-3 2 0-15,0-2 0 0,6-3-11 0,0 0 3 0,0 5-596 16,0 3-118-16</inkml:trace>
  <inkml:trace contextRef="#ctx0" brushRef="#br0" timeOffset="15533.6005">16215 2908 992 0,'0'0'28'0,"0"0"7"0,0 0-35 0,0 0 0 0,0-6 0 0,0-1 0 0,0 1 95 0,0-4 12 16,0-1 2-16,-3 3 1 0,3-2-13 0,0 4-2 15,-3-4-1-15,0 2 0 0,0 0-22 0,3 0-4 16,-2 3 0-16,-1-6-1 0,0 3-19 0,-3-3-3 16,3 4-1-16,-3 1 0 0,3 4-16 0,-3-4-3 15,0 6-1-15,0 0 0 0,0 0-12 0,0 6-4 16,-6-6 0-16,6 8 0 0,-3-1-8 0,3 4 0 15,-3 2 0-15,3 6-11 0,0-3 11 0,-3 8-8 16,6-6 8-16,-3 3-8 0,4 3 8 0,-1-3 0 16,-3-5-9-16,6 3 9 0,0-1 0 0,0 1 0 15,3-1-9-15,0-5 9 0,0-2 0 0,2-3 0 0,-5 2 0 0,3-2 0 16,-3-8 0-16,0 0 0 0,0 0 0 16,0 0 9-16,0 0 3 0,12-5 0 15,-3 0 0-15,0-3 0 0,-3-3-1 0,-3 1 0 0,3-4 0 0,0 1 0 16,-3 3-11-16,0 4 10 0,0-9-10 0,-3 4 10 15,3 3-10-15,-3 0 0 0,-3 5 0 0,3 1 8 16,0 2-8-16,0-3 8 0,0 6-8 0,-3-1 8 16,0 4-8-16,3 2 0 0,0-3 0 0,0 6 0 15,0-4 0-15,0 4 8 0,0 0-8 0,0-3 0 16,0-1 0-16,0 4 0 0,3-3 0 0,0 0 0 16,-3-8 0-16,6 8 0 0,-6-8 0 0,0 0 0 15,12 5-16-15,-12-5-3 0,12 3 0 0,0-6 0 16,-3 1-56-16,2-6-11 0,-2 2-2 0,0-2-1 15,0-5-39-15,-3 0-7 0,3 0-1 0,-3-1-577 16</inkml:trace>
  <inkml:trace contextRef="#ctx0" brushRef="#br0" timeOffset="15855.1164">16260 2858 1105 0,'0'0'24'0,"0"0"4"0,0 0 2 0,0 0 2 0,3 10-32 0,0 3 0 16,-3-2 0-16,0 2 0 15,3 0 69-15,0 1 7 0,0-1 2 0,-3 0 0 0,-3 0-18 0,3-2-4 16,6-1-1-16,-6-10 0 0,3 14-2 0,0-6 0 15,-3 5 0-15,3-8 0 0,3 3-1 0,-6-8 0 16,0 0 0-16,0 0 0 0,0 0-12 0,0 0-4 16,0 0 0-16,3 0 0 0,3-8-13 0,0 3-3 15,0-6-1-15,-3 3 0 0,0 0-7 0,0-5 0 16,5-3-1-16,-2-2 0 0,-3 7-11 0,3-7 0 0,0 2 0 0,3 0 8 16,-3-3-8-16,0 6 0 0,0 3 0 0,0-4 0 15,3 9 0-15,-6-6 0 0,3 9 0 0,-3-6 0 16,3 3 0-16,-6 5 0 0,0 0 0 0,0 0 0 15,6 13 0-15,-3-5 0 0,3 2-9 0,-3 4 9 16,0 1 0-16,0-1 0 0,0 2-8 0,3-1 8 16,-3 4 0-16,0-6 0 0,0 3 0 0,2-3 0 15,4 3 0-15,-3-3 0 0,-6 1 0 0,9-1 0 16,-3-5-28-16,0 0-3 0,0 2 0 16,0-2 0-1,3 0-128-15,0-5-25 0,-3-3-6 0</inkml:trace>
  <inkml:trace contextRef="#ctx0" brushRef="#br0" timeOffset="16555.3446">16778 2770 1447 0,'12'0'32'0,"-12"0"6"0,0 0 2 0,-9-2 0 0,0-1-32 0,9 3-8 0,0 0 0 0,-6-3 0 16,-3 1 75-16,0 2 13 0,9 0 2 0,0 0 1 16,-9-6-31-16,0 6-7 0,-3 6-1 0,3-6 0 15,9 0-12-15,-5 8-4 0,-7-1 0 0,6 1 0 16,0 6-18-16,3-1-4 0,-3 0-1 0,0 3 0 15,0 3-5-15,3-4-8 0,3 7 11 0,-3-1-11 16,-3-5 12-16,3-1-12 0,9-4 12 0,0 2-12 0,0 1 8 16,3 1-8-16,0-7 0 0,3 3 0 0,3-3 8 15,-4-3-8-15,-2 3 12 0,6-8-12 0,9 0 14 16,-6 0-4-16,-3 0-1 0,0-5 0 16,3-1-9-16,-4 4 0 0,1-11 0 0,0 5 0 15,-6-3 10-15,3 1-10 0,6-4 12 0,-6-2-12 0,-6 3 9 16,3-8-9-16,3 5 0 0,-3 0 9 0,-1 0-9 0,-5 1 12 15,-3 1-12-15,3 4 12 0,3-1-12 0,-9 1 0 16,0 2 9-16,-3 0-9 0,3 2 12 0,-2-2-1 16,-4 6-1-16,0-1 0 0,3 3 0 0,0 3 0 15,0-1 0-15,-3 6 0 0,0-2-10 0,0 7 0 16,3 0 0-16,3 0 0 0,-3 3 0 0,3 0 0 0,0 5 0 0,3-2 0 16,3 2 0-16,-3-5 0 0,-3 2 0 0,6-2 0 15,6 0 0-15,-3 3 0 0,0-6 0 0,3-5 0 16,0 0 0-16,3 0 0 0,3-6 8 0,0 1-8 15,-4-3 9-15,10-3-9 0,0-5 10 0,-3 3-10 16,3-8 0-16,0 2 0 0,5-2 0 0,1 0-708 16,-3 0-147-16</inkml:trace>
  <inkml:trace contextRef="#ctx0" brushRef="#br0" timeOffset="17140.8983">17942 2881 899 0,'0'0'25'0,"0"0"7"0,0 0-32 0,0 0 0 0,0 0 0 0,-3-5 0 16,3 5 104-16,0 0 14 0,0 0 3 0,0 0 1 15,-6-3-27-15,6 3-6 0,0 0-1 0,0 0 0 16,0 0-12-16,0 8-4 0,3 0 0 0,-3 5 0 16,3 1-18-16,-3-1-4 0,3 5-1 0,0 1 0 15,-3 0-18-15,3 2-4 0,0 2-1 0,0-1 0 0,0-4-9 16,0 1-1-16,-3-3-1 0,-3-3 0 16,3 0-7-16,0-5 0 0,0 0-8 0,0 0 12 15,-3-6-12-15,3-2 0 0,0 0 0 0,0 0 0 16,0-2-136-16,0-3-29 0,0-6-7 0</inkml:trace>
  <inkml:trace contextRef="#ctx0" brushRef="#br0" timeOffset="17220.6792">17850 2712 787 0,'0'0'22'0,"0"0"6"0,0 0-28 16,0 0 0-16,0 0 0 0</inkml:trace>
  <inkml:trace contextRef="#ctx0" brushRef="#br0" timeOffset="17573.5761">18126 2773 1652 0,'-12'8'36'0,"12"-8"8"0,0 0 2 0,-6 2 0 0,-2 6-37 0,2-5-9 0,-3 2 0 0,0 3 0 16,0-2 66-16,0 1 11 0,0 4 3 0,0-8 0 15,3 7-36-15,-3-4-8 0,0 2 0 0,3-3-1 16,3 0-16-16,3-5-3 0,0 0-1 0,0 8 0 16,-3 0-15-16,6 0 0 0,0-3-12 0,3 3 12 15,3 3-14-15,0-3 4 0,0 0 1 0,3 2 0 16,3-5 9-16,0 3-8 0,-3 0 8 0,5 0-8 0,1 0 8 0,-3-2-8 16,0 4 8-16,0 1-8 0,-3-3 8 0,0 5 0 15,-3-8 0-15,0 3-8 0,-3 0 8 0,-3 0 0 16,0 3 8-16,-6-4-8 0,3 1 36 0,0-8 2 15,-6 8 1-15,0 3 0 0,-3 0 19 0,3-4 4 16,-3 1 1-16,0-2 0 0,0-1-10 0,0-2-1 16,0-1-1-16,9-2 0 0,0 0-29 0,-9 0-6 15,3-2 0-15,6 2-794 16,0-3-158-16</inkml:trace>
  <inkml:trace contextRef="#ctx0" brushRef="#br0" timeOffset="18057.0962">19269 2572 1609 0,'0'0'35'0,"0"0"7"0,0 0 2 0,0 0 2 0,3 8-37 0,0 0-9 15,0 2 0-15,0 3 0 0,-3 1 18 0,3 2 2 16,0-1 0-16,0 1 0 0,-3 5 30 0,0-2 6 16,0 5 2-16,0 0 0 0,0 7 6 0,0-4 2 15,-6 7 0-15,3-2 0 0,-3 2-18 0,3-2-3 0,-3-3-1 0,0-2 0 16,0-1-21-16,3-2-5 0,3-3-1 0,-2-5 0 15,-1 3-17-15,3-6 0 0,0-5 0 0,0 0 0 32,0-8-73-32,5 5-12 0,-5-5-3 0,9-3-552 0,3 1-112 0</inkml:trace>
  <inkml:trace contextRef="#ctx0" brushRef="#br0" timeOffset="18417.6429">19558 2630 1926 0,'0'0'42'0,"-6"5"9"0,0-2 1 0,-3 7 3 0,-3-4-44 0,0 4-11 0,3 1 0 0,-2 2 0 15,-1 0 28-15,0 6 4 0,3-3 1 0,-3 8 0 16,3-3-11-16,0 5-2 0,3 1-1 0,0-1 0 16,3 3 14-16,0 0 3 0,0-2 1 0,6-3 0 0,0-1-37 0,0-1 0 15,3-1 0-15,3-3 0 0,3-2 0 0,0-3 0 16,0-2 0-16,3-3 0 0,0 3 9 0,-1-9-9 15,1 1 12-15,0-3-12 0,0-3 12 0,3 1-4 16,-3-4 0-16,3-2-8 0,0-5 15 0,-4 0-4 16,1-3-1-16,0 0 0 0,-3-2-2 0,0-4-8 15,0-1 12-15,-3-4-4 0,-3 1-8 0,0-3 8 16,-3 2-8-16,-3 3 8 0,0-2 29 0,-3-1 6 16,-3 4 1-16,0 4 0 0,0 3-24 0,-3-5-5 15,-3 5-1-15,0 0 0 0,0 6-4 0,0 2-1 16,0 0 0-16,3 2 0 0,1-1-9 0,-1 1-16 15,0 6 4-15,0-5 1 16,9 5-124-16,0 0-25 0,0 0-4 0,0 0-2 0</inkml:trace>
  <inkml:trace contextRef="#ctx0" brushRef="#br0" timeOffset="18743.6033">19918 2641 1699 0,'-12'7'37'0,"6"-1"8"0,0 2 2 0,-3 0 1 0,1 5-39 0,-1 0-9 0,0 0 0 0,0 3 0 16,0 0 65-16,3 5 11 0,-3 0 3 0,3 3 0 15,3 3-24-15,0-1-5 0,0 3-1 0,3-8 0 16,0 3-25-16,6 0-4 0,0-3-2 0,0 0 0 16,3-2-18-16,0-6 0 0,3 0 8 0,3-2-8 15,-4-3 0-15,4-3 0 0,0-5 8 0,3-2-8 0,0-4 11 0,0-2-2 16,0-2 0-16,3-4 0 0,-1-1-1 0,1-4 0 15,-3-5 0-15,-3 0 0 0,0-2 14 0,0 0 2 16,-9-1 1-16,3 3 0 0,-3-2 29 0,-3 5 6 16,-3-3 0-16,-3 3 1 0,-3 2-13 0,-3-5-4 15,0 3 0-15,0 3 0 0,-3-1-21 0,0 3-5 16,3 3-1-16,-3 0 0 0,6 0-17 0,-3 2-14 16,3 3 2-16,-3 5 1 15,3-2-183-15,6 5-37 0,0 0-7 0,-3 3-2 0</inkml:trace>
  <inkml:trace contextRef="#ctx0" brushRef="#br0" timeOffset="18987.6297">20305 2760 1497 0,'0'0'32'0,"0"0"8"0,3 8 0 0,6-1 4 0,-6 4-36 0,6 0-8 0,0 2 0 0,3 0 0 15,-3 0 57-15,0 3 10 0,3 0 1 0,-3 0 1 16,-1 2-37-16,1-4-8 0,3 2-2 0,0-1 0 16,3-4-14-16,-3 2-8 0,-3-2 8 0,3-1-8 15,-3-2 11-15,0 0-3 0,3 0 0 0,-1-2 0 16,-2-1-8-16,-3 0-17 0,0-2 4 0,3 2 1 16,-3-5-45-16,-6 0-9 0,0 0-2 0,0 0-675 15</inkml:trace>
  <inkml:trace contextRef="#ctx0" brushRef="#br0" timeOffset="19210.6835">20612 2725 1839 0,'0'0'40'0,"0"0"9"0,0 0 2 0,-3 3 1 0,-3 2-42 0,0 3-10 16,0 3 0-16,0-1 0 0,0 3 113 0,0 6 21 15,-3 0 4-15,0 4 1 0,0 6-53 0,-3 1-10 0,-3-1-3 0,-2 0 0 16,2 3-7-16,0-3-2 0,-3 0 0 0,3 0 0 16,-6-3-25-16,6 1-6 0,1-3-1 0,2-3 0 15,0 0-32-15,3-3 0 0,3 1 0 0,3-6-870 16,-3 0-176-16</inkml:trace>
  <inkml:trace contextRef="#ctx0" brushRef="#br0" timeOffset="20555.4893">20612 3112 914 0,'0'0'25'0,"0"0"7"0,0 0-32 0,0 0 0 0,0 0 0 0,0 0 0 16,0 0 82-16,0 0 10 0,0 0 1 0,0 0 1 15,0 0-2-15,0 0 0 0,0 0 0 0,0 0 0 16,0 0-28-16,0 0-7 0,0 0-1 0,0 0 0 16,0 0-11-16,0 0-2 0,0 0-1 0,6 0 0 15,0 5-2-15,0-3-1 0,3 4 0 0,-3 2 0 16,-1-3-10-16,1 0-1 0,0 3-1 0,3 0 0 16,0 0-6-16,-3 0-1 0,0-3 0 0,0 3 0 15,0 0-9-15,0-5-3 0,0-1 0 0,-6-2 0 16,3 8-8-16,-3-8 8 0,6 3-8 0,-6-3 8 15,0 0-8-15,3 5 0 0,-3-5-10 0,0 0 10 16,0 0-126-16,0 0-19 0,0 0-4 16</inkml:trace>
  <inkml:trace contextRef="#ctx0" brushRef="#br0" timeOffset="22110.1754">21567 2733 1048 0,'0'0'29'0,"0"0"8"0,0 0-29 0,-3 0-8 0,3 0 0 0,-3 0 0 0,0 0 79 0,3 0 14 16,0 0 3-16,-6 5 1 0,3 3-36 0,0-2-7 15,0 2-2-15,3 2 0 0,-3 3-9 0,3 3-3 16,-3 3 0-16,3 2 0 0,0 0-10 0,0 3-2 16,-2 0-1-16,4 0 0 0,1-3-15 0,0 0-4 15,0 0 0-15,3-2 0 0,-3-4 2 0,3 1 0 0,0-2 0 16,0-4 0-16,-3 3 5 0,3-5 1 16,3 0 0-16,-3-2 0 0,0 2 12 0,0-8 2 0,0 0 1 15,3 0 0-15,-3-6 9 0,0 1 3 0,3 2 0 16,-3-7 0-16,0 2-13 0,-1-3-2 15,1 1-1-15,0-1 0 0,-3-2-16 0,3 5-3 0,-3-5-8 16,0 2 12-16,0 0-12 0,0 4 9 0,0 1-9 16,-3 6 8-16,3-5-8 15,0 2 0-15,-3 3 0 0,0 0-11 0,0 0 1 0,6 3 0 0,0 2 0 16,0 1 0-16,-3 1-1 0,0 4 0 0,3 0 0 0,3 2 0 16,3-8 11-16,-3 6-10 0,-3-3 10 0,3-3-10 15,0 3 10-15,-1-3-8 0,4 0 8 0,-12-5-8 16,0 0 8-16,12 3 0 0,0-3 0 0,-12 0 0 15,0 0 11-15,15-3 4 0,-3-2 1 0,-3 0 0 16,0-3-16-16,0 3 0 0,-6-3 0 0,6 0 0 16,-6 0 0-16,-3-5 16 0,0 5-2 0,3-6 0 15,-3 1-14-15,-3 3 11 0,3-6-11 0,0 5 10 16,0-2-54-16,0-8-12 16,0 5-1-16,-3-8-592 0,0 3-119 0</inkml:trace>
  <inkml:trace contextRef="#ctx0" brushRef="#br0" timeOffset="22454.8931">21999 2400 1256 0,'0'0'28'0,"3"8"5"0,0 2 2 0,0 4 0 0,-3 1-35 0,3 4 0 0,0-1 0 0,0 9 0 16,-3-6 48-16,3 6 4 0,0-1 0 0,-3 0 0 15,3 4 6-15,-3 1 2 0,-3 4 0 0,3-1 0 16,-3 0-16-16,3 1-4 0,-3-1 0 0,6-2 0 15,-3 0-9-15,0-6-3 0,0 1 0 16,3-3 0-16,0-1-8 0,0-4-1 0,-3-1-1 0,3-2 0 16,0-3 0-16,0 1 0 0,0-4 0 0,2-2 0 15,-2-2-4-15,-3-6-1 0,0 0 0 0,0 0 0 16,6 0-3-16,0 0-1 0,3-8 0 0,-3 2 0 16,0-4-1-16,0-1 0 0,3-2 0 0,-3 0 0 15,-3 2-8-15,3-2 0 0,0 0 0 0,-3 2 8 16,0 0-8-16,0 4 0 0,-3 7-12 0,0 0 12 15,0 0-11-15,0 0 11 0,0 0-8 0,0 0 8 16,0 0-13-16,3 7 2 0,-3 4 1 0,3 0 0 16,0-3 10-16,0 2-10 0,3 1 10 0,0-3-10 15,0 2-25-15,3-2-5 0,-1 0 0 0,4 0-546 16,0-3-109-16</inkml:trace>
  <inkml:trace contextRef="#ctx0" brushRef="#br0" timeOffset="22808.475">22463 2889 1555 0,'-9'-8'34'0,"9"8"7"0,0 0 2 0,-9 0 1 0,3 0-36 0,-3 3-8 16,1 2 0-16,-1 1 0 0,-3 1 59 0,3 1 9 0,3 0 3 0,-6 3 0 16,6 2-20-16,0 0-4 0,3 1-1 0,0-1 0 15,3-3-15-15,0 4-3 0,0-4-1 0,6 1 0 16,-3 2-18-16,6-5-9 0,-9 0 10 0,12 0-10 15,0-3 0-15,-3-2 0 0,0 2 0 0,-1-5 0 16,4 0 0-16,-3 0 12 0,0-5-3 0,-9 5-1 16,0 0 4-16,6-8 0 0,0 0 0 0,0 3 0 15,-3 2 8-15,-3-2 3 0,0 2 0 0,0-2 0 16,0 5 0-16,0 0 0 0,0 0 0 0,0 0 0 16,0 0-6-16,0 0-1 0,0 0 0 0,0 0 0 15,0 8-16-15,6 0-11 0,0-3 2 0,-3 3 0 16,0 0 9-16,3-3-10 0,0 0 10 0,3 1-10 15,-3-4-26-15,0 1-4 16,3 2-2-16,0-5 0 0,-3-5-37 0,2 2-7 16,1-5-2-16,0 3 0 0,0-3-99 0,0-2-20 0,3-1-4 0</inkml:trace>
  <inkml:trace contextRef="#ctx0" brushRef="#br0" timeOffset="23009.088">22710 2315 1263 0,'0'0'28'0,"6"5"5"0,-6 3 2 0,0 6 1 0,-3-1-36 0,3 5 0 16,0 3 0-16,0 6 0 0,0 5 76 0,0-1 9 15,0 1 2-15,0 3 0 0,3 2-16 0,-6-3-3 16,0 6-1-16,3-3 0 0,3-3-7 0,-6 3-2 16,0-2 0-16,0-1 0 0,0-2-36 0,3-1-7 0,-3-1-2 0,3-4 0 15,0-2-13-15,0-3-10 0,0-2 2 0,0-1-602 16,-6-7-120-16</inkml:trace>
  <inkml:trace contextRef="#ctx0" brushRef="#br0" timeOffset="23158.7511">22526 2852 1652 0,'0'0'36'0,"0"0"8"0,0 0 2 0,12-2 0 0,-3-4-37 0,2 1-9 0,4-3 0 0,0 0 0 16,-3 3 69-16,6-3 12 0,3 3 3 0,3-6 0 15,2 3-42-15,-2 0-8 0,0 3-2 0,-3 0-630 16,0-3-126-16</inkml:trace>
  <inkml:trace contextRef="#ctx0" brushRef="#br0" timeOffset="24060.3238">23508 2683 1482 0,'0'0'42'0,"-3"-5"9"0,0-1-41 0,3 6-10 0,0-5 0 0,0 2 0 16,-3 1 85-16,3 2 15 0,0 0 4 0,0 0 0 15,0 0-23-15,0 0-4 0,0 0-1 0,0 0 0 16,0 8-35-16,0 2-7 0,-3 3-2 0,3 3 0 15,0 8-4-15,0-5-2 0,0 4 0 0,0 1 0 16,0 0-18-16,0-3-8 0,0 3 8 0,0 3-8 16,0-6 11-16,0-3-3 0,3 1-8 0,-3-6 12 15,3 0-12-15,0 0 9 0,0-2-9 0,3 0 8 16,-3-9 0-16,-3-2 0 0,0 0 0 0,0 0 0 0,6 0 7 0,0-2 1 16,0-4 0-16,-3-2 0 0,9 0-4 0,-9-2-1 15,3-1 0-15,0 1 0 0,-1-4-11 0,-2 1 0 16,0 0 0-16,-3 2 8 0,3 3-8 0,-3-5-17 15,6 5 4-15,-6 8 1 0,0 0 0 0,0 0 1 16,0 0 0-16,0 0 0 0,0 0-5 0,3 8-2 16,6 0 0-16,-6 3 0 0,3 2 6 0,-3-2 2 15,6 2 0-15,0-3 0 0,3 1 10 0,-3 0 0 16,-3-3 0-16,0-1-8 0,6 1 8 0,-3-5 0 16,-9-3 0-16,9 5 0 0,-4-5 0 0,1 0 0 15,3 0 8-15,-9 0-8 0,0-5 14 0,9-3-2 0,-3-2 0 0,0-1 0 16,-6 3 11-16,0-5 1 0,0 2 1 15,0-2 0-15,0 0-8 0,0-1-1 16,0 1-1-16,-3-3 0 0,0 1-15 0,3 1 9 0,-3 6-9 0,3-2 8 16,-3 2-8-16,3 0 0 0,0 3 0 0,0 5-11 15,3-6 0-15,-3 6 0 0,0 0 0 0,0 0 0 16,9 6 2-16,0-6 0 0,-3 0 0 0,0 2 0 16,3 1 9-16,3-3 0 0,-3-3-9 0,0 1 9 15,3 2 0-15,-3-6 0 0,0 1-9 0,2 2 9 16,-2-7 0-16,0-1 0 0,0 3 0 0,0 0 0 15,-3 0 0-15,3-5 8 0,-9 3-8 0,9-1 0 16,-9 6 13-16,0-9-3 0,6 4-1 0,-6-1 0 16,0 6-9-16,-6 0 0 0,6-3 0 0,0 8 0 15,0-6 0-15,-9-1 0 0,9 4 9 0,-6 0-9 16,3 3 0-16,-3 0 0 0,-3 6 0 0,3 1 0 0,3-1-12 0,0 4 2 16,-3 6 1-16,-3 3 0 0,9 2-2 0,0 0 0 15,-3 3 0-15,3 2 0 0,0-4 11 0,3 1 8 16,-3 1-8-16,9-3 11 0,-3 0-11 0,0-5 0 15,3-2 0-15,3-1 8 0,-3-5-8 0,6 2-14 16,-3-4 3-16,3-4 1 0,0-2 10 0,-1 0 0 16,1 0 0-16,0-5-703 15,3 2-138-15</inkml:trace>
  <inkml:trace contextRef="#ctx0" brushRef="#br0" timeOffset="24826.3655">21165 3696 1868 0,'0'0'41'0,"0"-5"9"0,0 5 2 0,0 0 0 0,0 0-42 0,0 0-10 16,0 0 0-16,0 0 0 0,0 0 13 0,0 8 1 15,0 0 0-15,0 5 0 0,0 3 2 0,0 2 0 16,-3 6 0-16,3 3 0 0,3 2 8 0,-3 3 3 0,0 2 0 0,0 0 0 16,0 1-7-16,0-1-2 0,0 3 0 0,-3-2 0 15,3 4-8-15,0-4-2 0,0 2 0 0,0-6 0 16,0 1-8-16,3-3 10 0,3-5-10 0,0 0 10 16,0-6-10-16,0 1-17 0,3-6 4 0,0-5 1 15,0 3 12-15,3-6 16 0,-3-2-3 0,0-6-1 16,3 0 7-16,0-5 1 0,-1 1 0 0,1-7 0 15,-3 1-20-15,6-5 0 0,-3-1 0 0,0-2 0 16,-6-6-18-16,0 4-7 0,0-1-2 16,-3 3 0-16,-3-1 19 0,3 4 8 0,0 2-8 0,-3 0 8 15,-3 6 0-15,0-1 0 0,3 3 9 0,-3 0-9 16,0 5 0-16,3 3 0 0,0 0 0 0,0 0 0 16,-6 3 0-16,0 5-19 0,6 0 4 0,-3 3 1 15,3 2 5-15,0 5 1 0,3 1 0 0,3-1 0 0,0 4 8 16,0-1-8-16,3-3 8 0,0 1-8 0,6-1 8 15,-3-2-10-15,-1-3 10 0,1 1-10 16,3-4 10-16,3 1 0 0,-6-6 0 0,3 0 0 0,0 1 0 0,0-4 0 16,-3-4 0-16,-1-1 0 15,4 0-28-15,-3-2-4 0,0 0-1 0,-3-6-847 16</inkml:trace>
  <inkml:trace contextRef="#ctx0" brushRef="#br0" timeOffset="25067.4767">21805 3601 1646 0,'-9'8'47'0,"9"-3"9"0,-6 6-44 0,4 2-12 0,-1 3 0 0,-3 5 0 16,0 6 61-16,0 4 11 0,3 4 1 0,0-1 1 15,-3 3 0-15,0 0 0 0,3 0 0 0,0 0 0 16,-3 0-30-16,3-2-5 0,0-4-2 0,3 4 0 15,3-3-22-15,-3-3-5 0,3-3-1 0,0-2 0 32,3 0-29-32,0-6-7 0,3-4-1 0,-3-4 0 0,0-2-38 15,3-3-8-15,2-7-2 0,1-4-525 0,0-4-106 0</inkml:trace>
  <inkml:trace contextRef="#ctx0" brushRef="#br0" timeOffset="25244.6356">21951 3651 1482 0,'0'0'42'0,"0"11"9"0,-3 2-41 0,3 6-10 16,-3 4 0-16,3 7 0 0,-3 4 57 0,0 0 10 16,3 3 1-16,-3 3 1 0,0-3-5 0,0 0 0 15,-3 0-1-15,0-2 0 0,4 2-11 0,-4 2-1 16,6-2-1-16,-3-2 0 0,3-4-32 0,0 1-6 16,0-5-2-16,0-4 0 15,-3 1-50-15,3-5-9 0,-3-3-3 0,0-3-838 16</inkml:trace>
  <inkml:trace contextRef="#ctx0" brushRef="#br0" timeOffset="25450.2429">21261 4104 1760 0,'0'0'39'0,"0"0"8"0,0-6 1 0,6 1 1 0,0-3-39 0,2 3-10 0,1-3 0 0,6 0 0 15,-3 0 91-15,6 0 16 0,0-2 3 0,3 2 1 16,3 0-18-16,-1 0-3 0,1 0-1 0,0 0 0 16,0 3-61-16,-3-1-12 0,2 1-2 0,4 0-1 15,0-1-89-15,-3 4-19 0,3-4-3 0</inkml:trace>
  <inkml:trace contextRef="#ctx0" brushRef="#br0" timeOffset="25853.4135">22716 3508 1378 0,'0'0'30'0,"0"0"6"0,0 0 2 0,0 0 2 0,0 0-32 16,0 11-8-16,0-3 0 0,-3 5 0 0,-3 3 54 0,0 3 10 0,6 7 1 0,0-5 1 15,-3 8 10-15,3 3 1 0,-3 5 1 0,3 0 0 16,3 3-14-16,-6 2-4 0,-3 0 0 0,3-2 0 16,0 0-21-16,-2 0-5 0,5-3-1 0,0 0 0 15,0-3-21-15,0-2-4 0,0-6 0 0,0-2-8 16,-3 2-16-16,3-4-11 0,3-6-1 0,-3-1-1 16,0-4-39-16,0-3-7 0,-3 0-1 0</inkml:trace>
  <inkml:trace contextRef="#ctx0" brushRef="#br0" timeOffset="26483.2679">22624 3789 1332 0,'0'0'29'0,"3"5"7"0,6 3 0 0,3 0 1 0,6 0-29 16,-6 0-8-16,2 0 0 0,1 0 0 0,3-3 0 0,0 0 11 15,0-5-11-15,0 3 12 0,0-6 20 0,-1-2 5 16,-2-3 1-16,6 0 0 0,-3-2 11 0,-6-6 3 15,9 0 0-15,-9-3 0 0,0 3 4 0,-1-2 0 16,-2-1 1-16,-3 6 0 0,3-3-37 0,-3 3-8 16,0 2-2-16,-3 1 0 0,0 2-10 0,0 0 12 0,-3 8-12 0,0 0 12 15,0 0-12-15,0 0 0 0,0 0 0 0,0 13 8 16,-3 3-8-16,3 3 0 0,0 7 0 0,0 1 0 16,-3 2 0-16,3 5 8 0,0-2-8 0,0 0 8 15,0 2-8-15,0-2 12 0,-3-1-12 0,3-1 12 16,-3-1 5-16,0-3 2 0,0 1 0 0,3-1 0 15,-3 1 27-15,3-4 6 0,-3-2 0 0,-3-2 1 16,6-6-9-16,0 3-3 0,0-5 0 0,0 2 0 16,-3-8-22-16,3-5-5 0,0 0-1 0,0 0 0 15,0 0-5-15,3-5 0 0,6 0-8 0,0-6 12 16,-6-2-12-16,3 0 0 0,-3-3 0 0,6 2 0 16,-6-1 0-16,3 1-8 0,-3 4 8 0,-3-1-13 15,6 6 13-15,-6 0 0 0,3-1 0 0,-3 6-9 16,0 0 9-16,0 0 0 0,0 0 0 0,-3 8 0 15,3 3-19-15,0 2 2 0,3-2 0 0,0-1 0 16,0 1 17-16,3-1 0 0,0 1 11 0,-3-3-11 0,6 0 0 0,0 0 0 16,0 0 0-16,-1-6 0 0,1 1 0 0,3-3 0 15,3 0-13-15,-6-3 5 0,3-2 8 0,-3-3 0 16,9 0-9-16,-6-2 9 0,-3 2-15 0,0-6 2 16,-1 1 0-16,1 3 0 0,-3-6 1 0,3 3 0 15,-6-3 0-15,3 2 0 0,-6-1 2 0,0 1 1 16,-3 1 0-16,0 0 0 0,-3 2 9 0,0 3-13 15,-3 0 5-15,3 3 8 0,1 0 0 0,-1 2 12 16,0 3 0-16,0 3 0 0,-6 2 12 0,12 0 2 16,-3 6 1-16,0 0 0 0,0 2-14 0,3 0-2 0,0 6-1 0,3-4 0 15,0 1-10-15,0 3 8 0,6-3-8 0,3 2 8 16,-3-2-8-16,5-3 0 0,1-2 0 0,-3 2-11 31,9-2-96-31,-3-1-19 0,0 1-4 0</inkml:trace>
  <inkml:trace contextRef="#ctx0" brushRef="#br0" timeOffset="27192.2297">23901 3551 1458 0,'-9'-8'32'0,"9"8"6"0,0-6 2 0,0 6 1 0,6-5-33 0,-6 0-8 0,3 0 0 0,-3 5 0 16,0 0 45-16,0 0 7 0,0 0 2 0,0 0 0 0,3 2 10 0,6 4 1 16,-3 1 1-16,0 4 0 0,-3 2-6 0,3 3-2 15,-6 3 0-15,9 5 0 0,-6 2-6 0,2 3-2 16,-2 0 0-16,-3 6 0 0,-3-1-21 0,3 3-4 16,0-5-1-16,-3 0 0 0,1-1 7 0,-1 1 1 15,0-6 0-15,-3 4 0 0,6-7-5 0,-6 1-1 16,3-3 0-16,0 1 0 0,0-7-16 0,-3 1-10 15,6-2 12-15,0-1-12 0,-3-3 0 0,3 1 0 16,0-3 0-16,0-3 0 16,0 0-24-16,0-5-12 0,0 0-3 0,0 0 0 15,0 0-129-15,3-2-25 0,-3-6-6 0</inkml:trace>
  <inkml:trace contextRef="#ctx0" brushRef="#br0" timeOffset="27578.7882">24279 3530 1396 0,'0'0'31'0,"0"0"6"0,0 0 2 0,0 0 0 0,0 0-31 0,0 0-8 0,0 0 0 0,0 0 0 15,-3 7 73-15,0 1 14 0,-3 0 2 0,6 0 1 16,-3 0 6-16,-3 0 2 0,3 3 0 0,-3 2 0 15,0-5-43-15,0 5-9 0,-6 0-2 0,3 1 0 16,-5 4-18-16,-1 1-4 0,3-1-1 0,-6 1 0 0,3-1-11 0,0 3-2 16,-6 3-8-16,9 0 12 0,-3-5-12 0,1-1 11 15,5 1-11-15,0 2 10 0,-3-3-10 0,6-5 0 16,0 3 0-16,3-5 8 0,-3 2-8 0,6-5 0 16,0 3 0-16,0-3 8 0,0 0-8 15,9-3 0-15,-6 0 0 0,-3-5 0 0,9 8 8 0,6 0-8 16,-3-3 12-16,0 1-4 0,-1-1 0 0,4 3 0 15,0-3 0-15,-3 3 0 0,3-3-8 0,0 3 10 16,-6 0-10-16,3 0 10 0,6-3-10 0,-10 3 0 16,4-2 0-16,-3 2 8 0,-6-3-8 0,6 3-17 15,0-5 4-15,-3 2 1 16,0 3-144-16,0-6-28 0,-3 1-5 0</inkml:trace>
  <inkml:trace contextRef="#ctx0" brushRef="#br0" timeOffset="27865.6282">24440 3635 1584 0,'0'0'35'0,"0"8"7"0,0 3 2 0,0-1 0 0,0 1-36 16,0 2-8-16,0 6 0 0,0-1 0 0,-3 1 68 0,-3 5 12 0,6-1 3 0,0 4 0 15,-3-1 13-15,3 1 4 0,-3-1 0 0,-3 1 0 16,3-3-37-16,-3-1-7 0,0 4-2 0,3-6 0 0,3 0-26 0,0-2-6 16,0 2-1-16,0-5 0 0,0 0-13 0,0-3-8 15,0 0 8-15,0-2-8 0,0-1 0 0,3-2 0 16,-3-5 0-16,3 2-12 16,-3-5-39-16,0 0-8 0,0 0-1 0,3-5-1 15,6-3-150-15,-3-3-29 0,0-2-7 0</inkml:trace>
  <inkml:trace contextRef="#ctx0" brushRef="#br0" timeOffset="28079.6555">24404 3678 1922 0,'0'0'54'0,"0"0"13"0,0 0-54 0,6-6-13 0,3 1 0 0,0 0 0 16,3 0 52-16,5-1 8 15,-5 1 2-15,6-3 0 0,0 0 34 0,-3 3 8 16,6-3 0-16,0 5 1 0,0-5-53 0,-1 3-10 0,-2 0-2 0,0 2-1 15,-3-2-28-15,3 2-11 0,-6 3 8 0,3 0-8 16,-4-3 0-16,1 3 8 0,-3 3-8 0,-6-3 0 16,6 0-14-16,0 0-8 0,-9 0-2 0,0 0 0 31,0 0-113-31,3 8-23 0,-3 0-5 0</inkml:trace>
  <inkml:trace contextRef="#ctx0" brushRef="#br0" timeOffset="28296.4147">24425 3942 2052 0,'0'0'45'0,"0"0"10"0,0 0 1 0,0 0 1 16,6 6-45-16,3-4-12 0,0-2 0 0,-1 0 0 15,1-2 74-15,3 2 13 0,0 0 2 0,0 2 1 0,-3-2-22 0,9 0-4 16,-6-2 0-16,6 2-1 0,-6 0-25 0,0 0-5 15,-4 0-1-15,7 0 0 0,0 0-32 0,-6 0 0 16,0 0 0-16,0 0-802 16,-3 0-162-16</inkml:trace>
  <inkml:trace contextRef="#ctx0" brushRef="#br0" timeOffset="70295.6656">20076 5662 1612 0,'0'0'45'0,"-3"-3"11"0,0-2-44 0,3 5-12 15,-3-2 0-15,3 2 0 0,0 0 62 0,3-6 10 0,0 1 3 0,0 0 0 16,3 2-19-16,3-2-4 0,-3-1-1 0,3 4 0 16,0-4-15-16,3 4-2 0,-1-1-1 0,-2 1 0 15,6-1-16-15,-3 3-3 0,0-3-1 0,0 3 0 16,0 0-13-16,0 0 0 0,0 0 0 0,0 0 0 31,-3 0-36-31,2 0-11 0,-2 0-1 0,3 0-567 0,-3 0-113 0</inkml:trace>
  <inkml:trace contextRef="#ctx0" brushRef="#br0" timeOffset="70475.3992">20487 5466 1458 0,'0'0'32'0,"0"8"6"0,-3 3 2 0,3-1 1 16,-3 4-33-16,3 2-8 0,-3-1 0 0,3 4 0 0,-6-1 54 0,3 1 9 16,0-1 1-16,3 1 1 0,-6-3-24 0,6 0-5 15,-3-3 0-15,3-2-1 0,3-1-35 0,-3-2 0 16,3-3 0-16,-3-5 0 16,0 0-100-16,9 3-26 0,-3-6-6 0</inkml:trace>
  <inkml:trace contextRef="#ctx0" brushRef="#br0" timeOffset="70617.2829">20630 5318 1846 0,'0'0'40'0,"0"0"9"0,0 0 2 0,0 0 1 0,0 0-41 0,0 0-11 16,0 0 0-16,0 0 0 0,0 0 15 0,0 0 1 0,0 0 0 0,0 0 0 16,3 5-16-16,-3-5 0 0,3 8 0 0,3-2-568 15,-3 2-106-15</inkml:trace>
  <inkml:trace contextRef="#ctx0" brushRef="#br0" timeOffset="70962.78">20752 5657 1839 0,'0'0'40'0,"0"0"9"0,0 0 2 0,0 0 1 0,0 8-42 0,0-3-10 0,0 3 0 0,0 0 0 0,0 0 56 0,0 0 10 16,0 0 2-16,0 0 0 0,0-3-36 0,0 3-8 16,0-3 0-16,0 3-1 0,0-8-23 0,0 0 0 15,0 0 0-15,0 0 0 16,0 0-124-16,6 5-28 0,-6-5-7 0,0 0-1 0</inkml:trace>
  <inkml:trace contextRef="#ctx0" brushRef="#br0" timeOffset="71309.2437">20856 5636 1371 0,'0'0'30'0,"0"0"6"0,0 0 2 0,9 2 1 0,-3-2-31 0,0 0-8 0,3 0 0 0,0 0 0 16,-4 0 19-16,4-2 2 0,0-1 1 0,3-2 0 15,0-3 14-15,0 2 2 0,-3-1 1 0,3-1 0 16,0-3-15-16,-3 0-4 0,0 3 0 0,0-2 0 15,-3-1-9-15,-3 1-3 0,0 2 0 0,-3 0 0 16,-3 0 0-16,0 3 0 0,0-1 0 0,-3 1 0 16,-3 2 3-16,3 1 0 0,-3-1 0 0,0 6 0 0,-3 2 9 0,3 0 1 15,-3 3 1-15,3 3 0 0,0 2-5 0,0 3-1 16,0 2 0-16,3 1 0 0,1 0 0 0,-1 2 0 16,3-3 0-16,0 1 0 0,3-1 21 0,0 1 4 15,3-1 1-15,0 1 0 0,3-6-6 0,-1 0-2 16,4-2 0-16,0-3 0 0,3 0-6 0,0-3-2 15,3 0 0-15,3-2 0 0,0 0-2 0,0-1 0 16,2-4 0-16,-2-1 0 0,3 3-14 0,0-5-10 16,-3 2 12-16,0 0-728 15,0-2-146-15</inkml:trace>
  <inkml:trace contextRef="#ctx0" brushRef="#br0" timeOffset="72772.3288">21877 5472 1216 0,'0'0'27'0,"0"0"5"0,3-6 2 0,0 4 0 0,0-4-34 0,0 1 0 16,-3 5 0-16,0-5 0 0,0-1 104 0,0 1 13 16,0 3 3-16,0 2 1 0,0 0-25 0,-3-6-4 0,3 4-2 0,0 2 0 15,0 0-38-15,0 0-8 0,-3 5-2 0,3 0 0 16,0 3-23-16,-3 0-5 0,0 5-1 0,0 3 0 15,-3 0-13-15,6 5 0 0,-3 0 0 0,-3 1 0 16,6 1 0-16,0 1 0 0,0 0 0 0,0-3 0 16,3-2 0-16,0 2 0 0,-3-3 0 0,6-2 0 15,0 0 0-15,0-3 0 0,0-2 0 0,0 0 0 16,0-4 9-16,3 1-9 0,-3 0 8 0,-4-2-8 16,-2-6 14-16,9 2-2 0,-3-4-1 0,-6 2 0 15,0 0 13-15,9-6 4 0,0-2 0 0,-3 0 0 16,3-2-6-16,-6-1-1 0,3-2 0 0,0 0 0 15,0 0-9-15,-6-3-1 0,0 2-1 0,0-1 0 16,0 1-10-16,0-1 10 0,0 1-10 0,-3 1 10 16,3 2-10-16,-3 4 10 0,3-4-10 0,0 8 10 15,-3-2-10-15,3 5-12 0,0 0 2 0,0 0 1 0,0 5-5 0,0-5-1 16,0 8 0-16,6 3 0 0,-3-1 15 0,3 1-9 16,0 2 9-16,0-2-8 0,0-1 0 0,3 1 0 15,0 0 0-15,0-1 0 0,-1-2 8 0,4 0-8 16,-3-3 8-16,3 1-8 0,0-1 8 0,0-2 0 15,-3-3 8-15,0-3-8 0,3 3 8 0,-3-3-8 16,0 1 8-16,-6-6-8 0,3 2 16 0,0-2-2 16,-1 0 0-16,1-2 0 0,0-3 4 0,-3 2 1 15,0-5 0-15,-3 3 0 0,-6-3-10 0,3 0-1 16,0 3-8-16,-3-3 12 0,4 3-1 0,-4 0-1 16,6 2 0-16,-3-2 0 0,3 2-10 0,0 3 0 0,-3 3 0 15,6 0 0-15,-3 5 0 0,6 2-11 0,-1-2 3 0,1 3 0 16,0 2-2-16,3 3 0 0,-3 0 0 15,6 0 0-15,0 3 0 0,0-1 0 16,0-2 0-16,3 3 0 0,-3-3 10 0,9-3 0 0,-7-2 0 0,1 2 0 16,3-5 0-16,-3 3 0 0,0-3 0 0,-3 0 0 15,-3-3 0-15,3-2 9 0,0-1-1 0,-4 1-8 16,-2-3 16-16,0 0-4 0,0 0-1 0,-6 0 0 16,3 0-11-16,-6 1 0 0,0-1 0 0,0-3 8 15,0 3-8-15,-6-3 8 0,1 6-8 0,-1-3 8 16,0 3-8-16,3 0 0 0,-6 2 0 0,3 0 8 15,-3 3-8-15,6 3-16 0,-3 2 4 0,-3 6 1 16,3-1 11-16,0 6-12 0,0 0 12 0,6 5-12 16,-2 1 1-16,2 1 0 0,-3 1 0 0,6 0 0 15,3-3 11-15,-3 0 0 0,3 0 0 0,5-2 8 0,1-3 0 16,3 0 1-16,3-3 0 0,0-2 0 0,-3-1 11 0,6-5 1 16,3 1 1-16,-3-6 0 0,5 0-2 0,-2-3-1 15,0-2 0-15,0 0 0 0,-3-3-8 0,3 0-2 16,-4 0 0-16,-5-3 0 15,6 6-76-15,-6-3-15 0,0 0-3 0</inkml:trace>
  <inkml:trace contextRef="#ctx0" brushRef="#br0" timeOffset="74148.2438">20034 6802 1191 0,'0'0'26'0,"0"0"6"0,3 8 0 0,0 0 2 0,0 0-34 0,3 0 0 0,-3 0 0 0,3 0 0 16,3 0 70-16,-3-3 7 0,0 1 2 0,3-1 0 15,0-2-11-15,3-1-1 0,-3-2-1 0,0-2 0 16,2-1-2-16,-2-2-1 0,3-1 0 0,-3-2 0 0,3 0-7 15,0-2 0-15,-3-1-1 0,0 1 0 0,0-4-22 0,0 1-4 16,0 3-1-16,-3-4 0 0,-3 4-15 0,0-1-3 16,0 3-1-16,-3-2 0 0,0 2 1 15,-3-3 0-15,0 3 0 0,-3 3 0 0,0-3-1 16,0 0 0-16,-3 3 0 0,0 2 0 0,-3 3-9 0,3 0 0 16,-3 0 0-16,-3 3 8 0,3 2-8 0,-2 0 0 15,2 3 0-15,0 3 0 0,-3-1 0 0,3 6-11 16,0 0 11-16,3 5-8 0,0 1 8 0,3 4-10 15,0 0 10-15,3 4-10 0,0-1 10 0,3 0 0 16,0-3 0-16,3-2-8 0,3 0 8 0,0-3 0 16,3-2 0-16,-3-4 0 0,9-1 0 0,-3-1 0 15,0-5 0-15,6 0 0 0,-4 0 8 0,4-3-8 0,-3-2 8 16,3-3-8-16,0 0 0 0,-3 0 0 0,0-6 0 16,3 1 8-1,-4-3-33-15,1-2-7 0,-3-4 0 0,0 1-1 16,3-3-47-16,-3-2-10 0,0-3-2 0,0-3-506 0,-3-3-102 15</inkml:trace>
  <inkml:trace contextRef="#ctx0" brushRef="#br0" timeOffset="74464.5664">20430 6697 966 0,'0'0'27'0,"0"0"7"0,0 0-34 0,0 8 0 0,3-1 0 0,0 4 0 16,-3 0 86-16,0-1 10 0,0 6 3 0,0 0 0 16,0 0-27-16,3 5-6 0,-3-2-1 0,3 2 0 15,-6-3-26-15,6 3-6 0,0-2-1 0,0-1 0 16,-3-2 18-16,3 0 3 0,3-3 1 0,0 1 0 15,0-4-16-15,-3-2-3 0,0 0-1 0,0-3 0 16,3 1 6-16,-6-6 2 0,0 0 0 0,0 0 0 0,0 0 14 0,0 0 4 16,3-8 0-16,-3 2 0 0,0-4-15 0,0-1-2 15,0-2-1-15,0-3 0 0,3-2-13 0,0-3-2 16,-3-1-1-16,3 1 0 0,0 0-3 0,0 0-1 16,3 0 0-16,-3 2 0 0,5 3 3 0,1 0 1 15,-3 3 0-15,3 3 0 0,0-1-26 0,0 3 0 16,0 3 0-16,0-1-11 0,0 1 11 0,0 3 0 15,3-1 0-15,-3 3 0 0,3-3-8 0,-3 3-7 0,2 0-1 0,4 3 0 32,-3 0-54-32,3-3-11 0,-3 5-3 0,3-3 0 15,-3 1-56-15,0 2-12 0,-3 1-3 0,0 2 0 16,0 2-74-16,-1 1-15 0,-2-1-4 0,0 4-140 0,-6 2-28 0</inkml:trace>
  <inkml:trace contextRef="#ctx0" brushRef="#br0" timeOffset="74876.5395">20802 6914 529 0,'3'18'23'0,"-3"-10"5"0,0 0-28 0,0 3 0 0,0-4 0 0,0 1 0 16,0 3 150-16,0-6 24 0,0 3 5 0,0-8 1 15,0 0-37-15,0 0-7 0,0 0-2 0,0 0 0 16,0 0-3-16,0 0-1 0,0 0 0 0,0 0 0 16,-6-5-27-16,3 0-6 0,0-6-1 0,3 0 0 15,0-2-24-15,0 0-4 0,0 0-2 0,3-3 0 16,3 0-37-16,-3 0-7 0,0-2-2 0,0 4 0 16,3-1-6-16,0-1-2 0,3 2 0 0,0 4 0 15,-3-1-12-15,3 1 0 0,3 2 0 0,0-3 0 16,0 3 0-16,-4 3 0 0,4 0 0 0,0-1 0 15,0 1-9-15,3 2 9 0,-3 1 0 0,0-1-9 0,6 3 9 0,-6-3-10 16,0 3 10-16,-1 0-10 0,-2 3-6 0,0 0 0 16,-9-3-1-16,6 2 0 0,-6-2 17 0,3 6 0 15,-3-6-8-15,0 8 8 0,-3 0-21 0,0 2-1 16,-3 1 0-16,-3 2 0 0,1 3 13 0,-1 0 9 16,0 2-12-16,0 3 12 0,3-2-12 0,-3 2 4 15,3 3 8-15,0-3-13 0,6-2 13 0,0-1 0 16,0-2 0-16,3-3 0 0,3 3 0 0,0-3 0 15,3-2-12-15,0 0 12 0,3-4-13 0,-1-1 3 16,1-4 1-16,3-2 0 0,-3-2 9 0,0-4 0 16,3-1 0-16,-3-4 0 0,-3 0 8 0,0 1 3 0,0-3 1 0,-3-3 0 15,0 0 20-15,-3-3 5 0,-3 1 1 0,0 2 0 16,-3-3-6-16,-3 1-2 0,-3-1 0 0,0 3 0 16,-3-2-30-16,0 2 0 0,0 0 0 0,-3 0 0 31,3 3-129-31,0 2-23 0,3 1-4 0</inkml:trace>
  <inkml:trace contextRef="#ctx0" brushRef="#br0" timeOffset="75737.8584">21216 6720 1137 0,'0'0'24'0,"6"8"6"0,-6 0 1 0,6 6 2 0,-3-4-33 0,3 3 0 0,-3 3 0 0,-3-3 0 16,3 1 84-16,-3 2 9 0,3 2 3 0,-3-2 0 15,0 0-26-15,0 0-5 0,0-3-1 0,3 0 0 16,-3-2 0-16,0-1-1 0,3-2 0 0,-3-2 0 16,0-6 0-16,0 0 0 0,0 0 0 0,0 0 0 15,0 0-7-15,0 0-2 0,0 0 0 0,0 0 0 16,0 0-6-16,3-6 0 0,0-4-1 0,0-1 0 16,3 3-22-16,-6-5-4 0,3 0-1 0,0-3 0 15,-3 0 10-15,3-3 2 0,0 1 0 0,-1-1 0 16,1-2-32-16,3 3 0 0,0-3 0 0,0 2 0 0,3 3 0 15,0 0 0-15,0 3 0 0,0 2 0 0,0 1 0 16,-3-1-20-16,0 6 4 0,3 0 0 0,0-1 16 0,0 4-8 16,-9 2 8-16,6 2 0 0,3 1-14 0,-6 2 4 15,2 3 1-15,-2 3 0 0,-3-1 9 0,6 4-12 16,-3-1 12-16,-3 0-12 0,0 3 12 0,3 3 0 16,-3-4 0-16,3 1 0 0,0 3 0 0,0-1 0 15,3-2 0-15,0 3-8 0,0-3 8 0,0-1 0 16,0-1 0-16,6 2 0 0,-3-6-8 0,0 1 8 15,0-1-8-15,3-4 8 0,-3-1 0 0,3-2 0 16,-1 2 0-16,1-5 8 0,-3-3-8 0,3 1 9 16,0-6-9-16,3 0 10 0,3-3-10 0,-3-2 0 0,0-3 0 15,-1 0 0-15,-2-2 0 0,3 2 0 0,-3-3 0 0,3 1 0 16,-3-3 18-16,-9 2 2 0,0 3 0 0,-6-2 0 16,0-1-7-16,-3 6-1 0,0-3 0 0,-3 3 0 15,0 0-25-15,0 2-6 0,0 3-1 0,0 3 0 16,0 2 10-16,1 0 2 0,-1 3 0 0,3 3 0 15,-3 5-2-15,0 3 0 0,3-1 0 0,0 3 0 16,0 1 1-16,0 4 0 0,0 1 0 0,3-3 0 16,0 2 9-16,3 3 0 0,0 0 0 0,0 1 0 15,0-7 0-15,3 4-8 0,3-6 8 0,0 3 0 16,0-3 0-16,3 1-10 0,0-4 10 0,6-5 0 16,0 1-46-16,-1-4-2 15,7 1-1-15,0-3-671 0,0-3-133 0</inkml:trace>
  <inkml:trace contextRef="#ctx0" brushRef="#br0" timeOffset="76447.755">21999 6644 1490 0,'0'0'32'0,"0"0"8"0,-3 2 0 0,-6 4 3 0,3-6-35 0,0 5-8 16,-3-2 0-16,0-1 0 0,0 4 62 0,0-1 10 0,0 0 3 0,-3 0 0 16,7 3-14-16,-7 3-2 0,3 2-1 0,3 3 0 15,0-3-18-15,-3 6-3 0,3-3-1 0,3 5 0 16,0 0-17-16,0 0-4 0,3-2-1 0,3 2 0 15,0 0-14-15,3-5 0 0,3 0 0 0,0 0 0 16,0-6 22-16,3 1 8 0,-3-3 2 0,2-3 0 16,1 0-32-16,-3-5 0 0,3-2 0 0,-3-1 0 15,3-2 28-15,-6-1 0 0,3-2 0 0,-3 1 0 16,-3-7 13-16,0 4 3 0,0-6 0 0,0 3 0 16,-3-6 9-16,0 3 3 0,0-2 0 0,-3 2 0 15,-3 0-36-15,3 0-6 0,3-2-2 0,-3 2 0 16,0 0-12-16,3 3 0 0,0-3 0 0,0 2 0 15,6 4 0-15,-3-1 0 0,0 1 0 0,3-1-10 0,0 3 2 16,3 3 0-16,3 0 0 0,-4-1 0 16,1-2-20-16,3 6-3 0,3-1-1 0,0 0 0 0,-3 3 32 0,0-2 0 15,-3 4 0-15,6 1 0 0,-3 2-9 0,-3 1-9 16,-4-1-2-16,1 3 0 0,-3 0 10 0,0 5 2 16,0-2 0-16,-3 5 0 0,0-3 8 0,0 5 0 15,0 1 0-15,0-3 0 0,-6 2 0 0,6-2 0 16,0 0 0-16,-3 0 0 0,3 0 0 0,0-6 0 15,3 1 0-15,0 2-8 0,0-5 8 0,0 0 0 16,0-3 0-16,-3 3 0 0,0-5 8 0,0-3-8 16,6 0 8-16,3-3-8 0,-6 1 8 0,-3 2-8 15,9-11 8-15,0 0-8 0,0 1 8 0,-3-1-8 0,0-2 8 0,-3 0-8 16,6 0 0-16,-6 2 8 0,0-2-8 0,0 0 0 16,-3 5 0-16,0 0 0 0,0 2 0 0,0 1-12 15,0 0 12-15,0 5-10 0,0 0 10 0,0 0-10 16,0 8 1-16,0 0 0 0,0 2 0 0,6-2 0 15,-3 3 9-15,-3-1 0 0,0 1 8 0,6 2-8 16,0-2 0-16,2-3-8 0,-5 2 0 0,6-2 0 31,0-3-39-31,6 1-7 0,-6-1-2 0,6-2-646 0,-3-3-130 0</inkml:trace>
  <inkml:trace contextRef="#ctx0" brushRef="#br0" timeOffset="76728.6209">22532 6625 1522 0,'0'0'33'0,"-6"0"7"0,-3-5 2 0,0 2 2 0,0 1-36 0,0-1-8 0,-6 3 0 0,9 0 0 0,-3 0 69 0,3 0 12 16,0 3 3-16,6-3 0 0,0 0-53 0,-3 8-11 15,0-3-1-15,3 3-1 0,3-3-18 0,0 3-9 16,0 3 1-16,3-3 0 0,3 2-2 0,-3-2 0 16,3 0 0-16,0 3 0 0,0-1 10 0,0 1 0 15,-3-1 0-15,3 4-8 0,-6-7 8 0,3 4 0 16,-3 2 0-16,0-2-8 0,-3-1 44 0,-3 1 10 15,0 0 2-15,-3-1 0 0,3 1 39 0,-3-1 8 16,0 1 1-16,-3 0 1 0,3-4-19 0,0 1-4 16,0 0-1-16,-3-2 0 0,3 2-31 0,0-3-6 15,6-5-2-15,-6 5 0 0,-3-2-34 0,9-3 0 0,0 0 0 16,-3-8 0 0,3 0-137-16,0-3-28 0,-3-2-6 0,6-8-861 15</inkml:trace>
  <inkml:trace contextRef="#ctx0" brushRef="#br0" timeOffset="76949.9551">22606 6353 1310 0,'0'0'37'0,"0"0"8"0,0 0-36 0,0 0-9 0,6 5 0 0,0 3 0 16,-3-3 97-16,0 6 18 0,0-1 3 0,-3 9 1 16,0-3-37-16,0 2-7 0,0 3-2 0,0 3 0 15,-3 0-17-15,0 3-3 0,0-4-1 0,-3 4 0 16,0-1-8-16,0 3-1 0,0-5-1 0,0 3 0 15,3-4-22-15,-6-1-4 0,9-1 0 0,0 0-1 16,0-3-15-16,0-2-8 0,6 0 8 0,-3-3-13 16,0-2-38-1,-1494-3-7-15,2991 0-2 0,-1494-3-592 0,3-2-118 0</inkml:trace>
  <inkml:trace contextRef="#ctx0" brushRef="#br0" timeOffset="77311.7335">22716 6723 1371 0,'3'-5'30'0,"-3"5"6"0,0 0 2 0,-3-3 1 0,0 3-31 0,3 0-8 16,0 0 0-16,0 0 0 0,-3 3 91 0,-3 5 17 16,3 0 3-16,0 2 1 0,3 1-37 0,-6 2-7 15,0 0-2-15,6 1 0 0,-3-1-16 0,-2 0-3 0,5 3-1 16,0 0 0-16,0-3-12 0,5 3-2 0,-2-3-1 16,-3 0 0-16,3-2-10 0,3-1-1 0,3-2-1 0,-3-2 0 15,0 2-8-15,3-3-2 0,3-2 0 0,0-1 0 16,0-2-1-16,3-2 0 0,-3-1 0 0,0-5 0 15,8 3 9-15,-5-3 2 0,0-3 0 0,0 1 0 16,0-4-19-16,0 1-16 0,0 3 4 0,-3-4 0 16,-3 4 12-16,2-1 16 0,-2 3-3 0,3 0-1 15,-9 3-12-15,3 2 0 0,0 1 0 0,-3 4 0 16,3 1 0-16,-3 5-16 0,-3 2 3 0,0 4 1 16,-3-1 28-16,-3 3 5 0,3 5 2 0,-3 0 0 15,0 0 24-15,0 6 5 0,-3-1 0 0,0 3 1 16,-2 0-4-16,5 3-1 0,-6 3 0 0,0 2 0 15,-3 2-9-15,0 1-3 0,3 2 0 0,-6 1 0 16,0-4-22-16,6 1-5 0,-2 0-1 0,2-3 0 16,0 0-59-16,6-3-12 0,-3-2-2 0,0 0-799 15,15-3-159-15</inkml:trace>
  <inkml:trace contextRef="#ctx0" brushRef="#br0" timeOffset="78630.6527">23493 6337 1489 0,'0'0'42'0,"0"8"10"0,0 5-42 0,0 0-10 0,0 3 0 0,-6 5 0 0,6 0 52 0,-3 6 9 15,-3-1 2-15,6 1 0 0,0-1 29 0,-3 3 5 16,3-2 2-16,-3 2 0 0,3 3-50 0,-3-1-9 16,0-2-3-16,0 1 0 0,-3-4-5 0,3 1 0 15,0-1-1-15,0 0 0 0,0-2-18 0,0-3-3 16,-2 1-1-16,5-4 0 0,-9-2-9 0,9-3 0 16,-3 0 9-16,0-2-9 0,0-3-14 0,0 3-7 15,0-4-2-15,-3-1 0 16,6-6-119-16,0 2-24 0,0-2-5 0</inkml:trace>
  <inkml:trace contextRef="#ctx0" brushRef="#br0" timeOffset="79627.1703">23335 6863 1436 0,'0'0'32'0,"0"0"6"0,0 0 2 0,0 0 0 0,0 0-32 0,9 3-8 0,0-3 0 0,-6 0 0 16,9 3 17-16,-3-1 3 0,-3-4 0 0,3 2 0 15,-3-3 18-15,3 0 4 0,0 1 1 0,0-1 0 16,0 0-5-16,2 3-1 0,1-2 0 0,0 2 0 15,-3-3-12-15,9 3-2 0,-6-3-1 0,6 3 0 16,-6-5 8-16,3 5 2 0,-3-3 0 0,2-2 0 16,1 0-12-16,0 0-3 0,-3 2 0 0,-3-2 0 15,0-1-8-15,3 1-1 0,-6-3-8 0,-3 6 12 16,6-4-1-16,-6 1-1 0,0 0 0 0,-3-3 0 0,0 5-2 0,0-2-8 16,3-1 12-16,-3 4-4 0,-3-3 0 0,3 5 0 15,0 0 0-15,0 0 0 0,3-3-8 0,-3 3 10 16,0 0-10-16,0 0 10 0,0 0-10 0,0 0 0 15,0 0 0-15,0 0 8 0,0 0-8 0,0 0 8 16,0 0-8-16,0 0 8 0,0 0 18 0,0 0 3 16,0 0 1-16,0 0 0 0,0 0 9 0,0 0 1 15,0 0 1-15,0 0 0 0,0 0-16 0,0 0-3 16,0 0-1-16,0 0 0 0,0 0-10 0,0 0-3 16,0 0 0-16,0 0 0 0,0 0-8 0,0 0 0 15,0 0 0-15,0 0 8 0,0 0-8 0,3 5 0 16,-3-5 0-16,0 0 0 0,0 0 0 0,0 0 8 0,9 3-8 0,-9-3 8 15,0 0 0-15,8 2 0 0,-5-2 0 0,6-2 0 16,-3-1 0-16,-6 3 0 0,6-2 0 0,3-4 0 16,-9 1-8-16,6 0 8 0,-3-1-8 0,-3 1 8 15,9-3-8-15,-9 0 10 0,3 0-10 0,-3 0 10 16,0 0-10-16,0 3 0 0,-3-3 9 0,3 3-9 16,-9 0 0-16,9-1 0 0,-9 1 0 0,9 2 0 15,-6 3 0-15,3 0 0 0,-3 0 0 0,6 0 0 16,-9 6-14-16,3-1 2 0,-5 3 1 0,2 2 0 15,6 4 0-15,-3-1 0 0,0 3 0 0,0 2 0 16,0 1 11-16,3-1-8 0,0 1 8 0,0-1-8 16,3 4 8-16,3-7 0 0,0 4-9 0,0-3 9 15,3 0 0-15,0-3 0 0,0-5 0 0,3 2 0 16,0-2 0-16,2-2 0 0,-2-1 0 0,6-2 0 16,-3-3 8-16,0 0-8 0,0-6 0 0,0 1 8 15,3-3-8-15,-3-2 12 0,0-1-12 0,5-5 12 0,-5 0-12 0,6-2 10 16,0-4-10-16,-3-1 10 0,6-4-10 0,-3 1 0 15,-3-1 0-15,2-4 0 0,-5-4 0 0,3 3 0 16,-6-2-9-16,3 0 9 0,-3-3-27 0,-3 2 2 16,0 1 0-16,-3 2 0 0,-3 3 1 0,0 2 1 15,0 4 0-15,0 1 0 0,6 9 15 0,-6 0 8 16,0 2-10-16,-6 6 10 0,6 3-9 0,0 2 9 16,0 0-8-16,-6 5 8 0,0 8 0 0,-3 0 0 15,9 8 0-15,-9-2 0 0,6 7 10 0,-3 6 7 16,0 0 2-16,0 2 0 0,0 6-19 0,0-3 0 0,-3 3-8 0,9-1 8 15,0 1 0-15,-3-3 12 0,-3-5-1 0,15 0 0 16,-9-3-1-16,9-3 0 0,0-2 0 0,-6-3 0 16,6-5-10-16,0 0 12 0,3-5-12 0,-3-1 12 15,3-2-4-15,-3-5 0 16,3-3 0-16,-3-3 0 0,5-2 4 0,1-3 1 0,-6-5 0 0,3-1 0 16,3-4-3-16,3-1-1 0,-9-2 0 0,9-5 0 15,-9-3-9-15,3-3 0 0,-1-3 0 0,-2 1 0 31,-3-6-16-31,0 1-8 0,-6-1-1 0,9 0-1 0,-9 3-12 0,0 3-2 16,0-1-1-16,6 9 0 0,-6 5 13 0,3 5 2 0,-3 5 1 0,-3 6 0 16,3 5 11-16,0 0 2 0,-6 5 1 0,6 6 0 15,-3 2 11-15,-3 8 0 0,6 3 8 0,-3 3-8 16,0-1 20-16,-3 6-1 0,6 0 0 0,-3 2 0 16,-3-2-10-16,6 2-1 0,0-2-8 0,0 2 12 0,0-2-12 0,0 0 0 15,0 0 0-15,9 2-1068 16</inkml:trace>
  <inkml:trace contextRef="#ctx0" brushRef="#br0" timeOffset="80212.3169">20174 7808 1602 0,'0'0'35'0,"0"0"7"0,0 0 2 0,-3 8 1 0,3 2-36 0,0 1-9 16,0 2 0-16,0 6 0 0,3 2 10 0,0 3 0 15,3 2 0-15,-3 3 0 0,0 3 2 0,3 2 1 16,-3 3 0-16,3-2 0 0,0 2 19 0,0-3 4 15,-3 1 1-15,3-4 0 0,-3 1-17 0,3-5-3 0,0-4-1 16,0 1 0-16,-3-5-8 0,3-1-8 0,-3 1 12 16,3-6-12-16,-6-2 0 0,2-1 0 0,1-4 0 0,3 1 0 31,-6-7-51-31,0 0-10 0,0 0-3 0,0 0-712 0</inkml:trace>
  <inkml:trace contextRef="#ctx0" brushRef="#br0" timeOffset="80869.8907">20133 7945 1450 0,'0'0'32'0,"3"8"6"0,2-2 2 0,-2 4 1 0,3-2-33 0,3 5-8 0,0-2 0 0,3 2 0 15,3-2 24-15,-3-1 2 0,6 4 1 0,-3-4 0 16,3-2 4-16,-1-3 1 0,4 1 0 0,0-4 0 16,0 1 15-16,0-3 3 0,0 0 1 0,-1-5 0 15,7-6-5-15,-6 1-1 0,0-4 0 0,0 1 0 16,-3 0-8-16,-4-3-1 0,1 0-1 0,-3 0 0 0,-3 0-15 0,0 1-4 15,-3-1 0-15,0 0 0 0,-3 0-7 0,0 3-1 16,-3-3-8-16,3 3 12 0,-6 5-4 0,3 0-8 16,0 2 11-16,0 6-11 0,0 0 0 0,0 0 0 15,0 0 0-15,0 11 0 0,-3 5-12 0,3 2 12 16,0 4-13-16,0 4 5 0,0 0 17 0,0 6 4 16,0 0 1-16,0 2 0 0,0 1-24 0,0-1-5 15,0 1-1-15,0-4 0 0,0-2 16 0,3-2 0 16,0-3 0-16,-3-1 0 0,0-1 20 0,3-4 1 15,0 1 0-15,-3-3 0 0,3-6-4 0,0 1-1 16,0-3 0-16,-3 0 0 0,0-8 4 0,0 0 1 0,0 0 0 16,0 0 0-16,9-6 0 0,0 1 0 0,0-3 0 0,0-5 0 15,-3 2-7-15,2-5-2 0,1 1 0 0,0-4 0 16,0 0-12-16,0-2 0 0,-3 3 0 0,3-1 0 16,-3 3 0-16,-3 6 0 0,0-3-13 0,0 2 4 15,0 3 9-15,-3 8-10 0,0 0 10 0,0 0-10 31,0 0-18-31,0 0-3 0,3 8-1 0,3 3 0 0,-3-1 18 0,0 6 3 0,0-3 1 16,3 3 0-16,-3 0 10 0,3 0 0 0,0-3-9 0,0 0 9 16,0 3 0-16,2-3 0 0,1-2-9 0,-3 0 9 15,6-3 0-15,-3-3 0 0,-3-3 0 0,-6-2 0 16,12 3 0-16,0-3 0 0,3-3 0 0,-3-2 0 16,0 0 0-16,0-3-12 0,-1-3 12 0,1-2-10 15,0 0-1-15,-3-6 0 0,0 1 0 0,0-1 0 16,-3 1-13-16,-3-1-2 0,3-2-1 0,-6 0 0 15,-3 2-13-15,0 4-4 0,0 1 0 0,-3 1 0 0,0 3 32 0,0 2 12 16,0 0-11-16,0 5 11 0,3 3 0 0,-3 3 8 16,-3 2 1-16,6 3 0 0,-3 5 8 0,3 0 2 15,0 3 0-15,0 3 0 0,6-1-9 0,-3 1-2 16,3 2 0-16,6-3 0 0,-3 4-8 0,6-6 0 16,0-1 0-16,6-1 0 0,-3-1-23 0,6-5 0 15,6 0 0-15,-1-3-890 16</inkml:trace>
  <inkml:trace contextRef="#ctx0" brushRef="#br0" timeOffset="81278.2448">21582 7705 1381 0,'-3'16'39'0,"3"-9"9"0,0 4-39 0,0 2-9 16,-3 8 0-16,3 1 0 0,-3 1 44 0,3 7 8 16,0-1 0-16,3 0 1 0,-3 3-1 0,0 2-1 15,-3 3 0-15,3-3 0 0,-3 1 6 0,3-1 2 16,-3-2 0-16,0-3 0 0,3 0-12 0,0 0-3 16,-3-5 0-16,3-3 0 0,0-2-27 0,-3-1-5 15,3-5-2-15,0 1 0 0,0-4-10 0,-3-2 0 16,3-8 0-16,0 5 0 15,0-5-96-15,0 0-16 0,0 0-2 0,6-10-441 16,0-3-88-16</inkml:trace>
  <inkml:trace contextRef="#ctx0" brushRef="#br0" timeOffset="81620.4765">21930 7662 1232 0,'0'3'35'0,"0"-3"7"0,0 0-34 0,0 0-8 0,0 0 0 0,0 0 0 15,3 5 94-15,-3 3 17 0,-3 3 3 0,0-1 1 16,-3 4 1-16,1-1 0 0,-1 3 0 0,-6 2 0 16,0 3-60-16,-3-5-12 0,0 3-3 0,-3 2 0 15,3-3 7-15,0 4 2 0,0-1 0 0,1-3 0 16,-7 1-7-16,6-1-2 0,6-2 0 0,-3 3 0 16,-3-6-14-16,6 0-3 0,0 3-1 0,3-5 0 15,0-1-15-15,3 1-8 0,0-1 10 0,0 1-10 16,3-3 0-16,3 0 0 0,3 0 0 0,3 2 0 0,3-2 0 15,-3 3 8-15,0-3-8 0,6 0 0 0,0 2 0 16,0 1 8-16,0 2-8 0,-1-2 0 0,1-1 0 0,0 1 0 16,-3-3 0-16,0 2 0 0,0 1 0 0,0-3 0 15,0 3 8-15,-3-1-8 0,0-2 0 0,0-3 0 16,2 1 0-16,-5-1 0 16,-6-5-49-16,9 3-7 0,0-3 0 0,0 0-1 15,0-6-147-15,3-2-28 0,-3-2-7 0,0-1-1 0</inkml:trace>
  <inkml:trace contextRef="#ctx0" brushRef="#br0" timeOffset="81855.1643">22067 7713 1767 0,'0'0'39'0,"0"8"8"15,0 2 1-15,0 3 2 0,3 3-40 0,-6 3-10 0,3 2 0 0,0 0 0 0,0 3 62 0,0 2 10 0,0 1 3 0,-3 2 0 16,0 0-5-16,3 0-1 0,3-2 0 0,-3 2 0 15,3-3-10-15,-3-2-3 0,0 0 0 0,3-3 0 16,3 3-40-16,-3-6-16 0,3-2 11 0,-3 0-11 16,0-3 0-16,0-2 8 0,0-3-8 0,0-3 0 31,0 0-44-31,-3-5-11 0,0 0-2 0,0 0-1 16,0 0-117-16,0 0-23 0,0-10-5 0,-3-1-1 0</inkml:trace>
  <inkml:trace contextRef="#ctx0" brushRef="#br0" timeOffset="82000.1454">22029 7818 1706 0,'3'-13'37'0,"3"8"8"0,-1-6 2 0,1 3 1 16,0 0-38-16,3-2-10 0,0 2 0 0,3-3 0 15,0 3 72-15,0 0 13 0,6 3 3 0,-3 0 0 0,-3 2-45 0,0-2-9 16,2 2-2-16,4 1 0 0,3 2-22 0,-6 0-10 16,3 0 8-16,0 0-8 0,-3 0 0 0,-1 2 0 15,1 1-9-15,-6 2-626 16,3 1-125-16</inkml:trace>
  <inkml:trace contextRef="#ctx0" brushRef="#br0" timeOffset="82165.2225">22014 8041 2206 0,'9'0'63'0,"-3"0"13"0,-3 0-61 0,3 0-15 0,2 0 0 0,1 0 0 15,3-3 80-15,3 3 14 0,0-3 2 0,0-2 1 16,3 0-25-16,0 2-4 0,3-2-2 0,2 0 0 15,4 2-51-15,0 0-15 0,-3-2 0 0,0 5-800 16,2-3-165-16</inkml:trace>
  <inkml:trace contextRef="#ctx0" brushRef="#br0" timeOffset="82717.0121">23142 7617 1429 0,'-12'-5'40'0,"6"2"10"0,3 1-40 0,-3-1-10 0,3 3 0 0,0 3 0 16,3-3 48-16,-6 5 8 0,6 0 2 0,-3 6 0 16,0 2 10-16,0 3 1 0,0 3 1 0,3 4 0 15,-9 6-8-15,9 1-2 0,0 4 0 0,0-2 0 16,-3 5-16-16,-3 0-3 0,3 3-1 0,0-6 0 15,0 3 2-15,0-5 0 0,1-3 0 0,-4 3 0 16,6-1-19-16,0-2-4 0,-3 1-1 0,3-4 0 16,-3 0-8-16,0-7-2 0,3 2 0 0,3-5 0 15,-3-3-8-15,3-2-14 0,-3-3 3 0,0 0 1 16,0-8-117-16,0 0-23 0,0 0-5 0,0 0-759 16</inkml:trace>
  <inkml:trace contextRef="#ctx0" brushRef="#br0" timeOffset="83483.254">22963 7985 1645 0,'0'0'36'0,"0"5"7"0,6 3 1 0,0 3 4 0,0-3-39 0,3 5-9 15,0-2 0-15,0-1 0 0,3-2 42 0,0 0 6 16,6-3 2-16,-4-2 0 0,4 0-6 0,0-6-2 0,6-2 0 16,-3-3 0-16,6-3-15 0,-7 1-3 0,-2-4-1 0,-3-1 0 15,9-4-5-15,-6 1-1 0,-3-1 0 0,-3 1 0 16,0-4-1-16,-4-1-1 0,1 1 0 0,-6-1 0 15,6-1-7-15,-9 0 0 0,9 0-8 0,-6 0 12 16,-3 3-12-16,0 0 8 0,0 0-8 0,0 2 0 16,0 3 15-16,0 3-3 0,0 3-1 0,3 2 0 15,-3 2-26-15,0 6-5 0,0 0 0 0,0 0-1 16,0 8 3-16,0 6 1 0,0 4 0 0,0 3 0 16,-3 8 5-16,3 3 2 0,-3 2 0 0,3 6 0 15,-9-3 10-15,9 3 0 0,-3-3-9 0,-3 0 9 16,3 0 0-16,0 3 0 0,0-6 0 0,0 0 0 15,1-2 16-15,-4 0 2 0,6-3 0 0,0-2 0 16,-3-6 10-16,3 0 3 0,0-5 0 0,-3 0 0 16,3-6-3-16,0-2 0 0,0-8 0 0,0 0 0 0,0 0 9 15,0 0 2-15,6-2 0 0,0-1 0 0,-1-8-17 0,4-2-3 16,0-3-1-16,-3-2 0 0,3 2-18 0,-3-3 8 16,3 1-8-16,-3 2 0 0,0 0 0 0,0 5 0 15,-3 1 0-15,6 2 0 0,-6 3-11 0,-3 5 1 16,0 0 0-16,0 0 0 0,3 8 0 0,0-1 0 15,0 4 0-15,-3 2 0 0,9 1 10 0,-3 1 0 16,0 1 0-16,0 0-8 0,-3 0-1 0,8 0 0 16,-2-3 0-16,6-2 0 15,-3-1-15-15,3-2-2 0,-6 0-1 0,12-3 0 16,-3-2-61-16,-6-6-12 0,8-2-2 0,-2 0-1 16,0 0-17-16,-3-3-3 0,6-3-1 0,-6-2 0 15,0 0-10-15,-1-1-2 0,-2-2-1 0,-3 3 0 16,0-5 70-16,-6 2 15 0,0 0 2 0,-3 0 1 0,-6 3 70 0,3 0 15 0,-9 2 2 0,3 0 1 15,6 4 61-15,-8-1 13 0,-1 5 3 0,-3 3 0 16,6 3-6-16,-3-1-1 0,0 4 0 0,0 1 0 16,3 4-33-16,0 2-8 0,0 3 0 0,0-3-1 15,6 3-36-15,3 0-7 0,0 0-2 0,3 0 0 16,-3-3-13-16,9 0-9 0,0-2 12 0,-3 0-12 16,0-4 10-16,9-1-10 0,-3-4 8 0,0-2-8 15,0-2 12-15,0-1-2 0,-3-2-1 0,0 0 0 16,-1-3 3-16,-5 0 0 0,3 0 0 0,-3 2 0 15,-3 6-1-15,0-5 0 0,0 0 0 0,0 5 0 16,0 0 20-16,0 0 4 0,-3 2 1 0,-3 4 0 16,6-1-10-16,-3 0-2 0,3 3 0 0,3 0 0 15,-3 0-24-15,6 0 0 0,-3 0 8 0,9 0-8 16,-3-3 0-16,0 1 0 0,3-1 0 0,-3-5 0 0,6 3-28 0,0-6 3 16,-3 0 0-16,3-2-699 15,-1 0-139-15</inkml:trace>
  <inkml:trace contextRef="#ctx0" brushRef="#br0" timeOffset="83693.427">23963 7580 1692 0,'0'0'37'0,"0"-2"8"0,0 2 2 0,-3 5 0 0,-3 0-38 0,6 8-9 16,0 3 0-16,0 6 0 0,0 1 24 0,0 4 2 0,0 5 1 0,0 2 0 15,0 3 29-15,0 0 5 0,0 0 2 0,0 3 0 16,0-1-13-16,0 1-2 0,6-3-1 0,-3 3 0 15,3-8-24-15,0-1-5 16,-3-2-1-16,3 3 0 16,0-8-34-16,-3 0-7 0,3-3-2 0,-3 0-624 0,-6-5-125 0</inkml:trace>
  <inkml:trace contextRef="#ctx0" brushRef="#br0" timeOffset="83816.6258">23803 8067 2128 0,'0'0'60'0,"9"-2"13"0,0-1-58 0,2 0-15 0,10-2 0 0,3 2 0 16,0-2 58-16,3 0 9 0,-1-1 1 0,10 1 1 16,0 0-21-16,-6 0-4 0,8-1 0 0,-5 4-752 15,-3-1-149-15</inkml:trace>
  <inkml:trace contextRef="#ctx0" brushRef="#br0" timeOffset="84402.1546">20457 8935 1724 0,'0'0'38'0,"-6"0"8"0,6 0 2 0,0 0 0 0,-3 3-39 0,-3 5-9 16,3 0 0-16,3 5 0 0,-3 5 0 0,3 3 0 15,3 9 9-15,-3 4-9 0,3 3 18 0,0 5-1 16,-3-2 0-16,3 2 0 0,0-2-7 0,-3 0-2 16,0-1 0-16,0-2 0 0,0 3 5 0,3-3 1 0,0 0 0 15,0-2 0-15,3-4-14 0,-3-4 0 16,0-1 0-16,3-5 0 0,0-2-8 0,0-1-5 15,-6-4-1-15,6-1-534 16,0-5-106-16</inkml:trace>
  <inkml:trace contextRef="#ctx0" brushRef="#br0" timeOffset="85090.4132">20290 9125 1378 0,'0'0'30'0,"0"6"6"0,6 4 2 0,-3 4 2 0,6-1-32 0,0 3-8 0,0 0 0 0,6-1 0 16,0 4 0-16,0-3 0 0,3 0 0 0,2-3 0 16,1-2 12-16,3-1 8 0,0-5 2 0,-3 1 0 15,2-4 27-15,4-2 6 0,-6 0 1 0,3-5 0 16,0 0-7-16,-3-3-1 0,-1-5 0 0,1-1 0 0,-6 1-17 16,0-5-4-16,0-1-1 0,0-2 0 0,0 0 3 0,-6-3 1 15,0 0 0-15,-4 0 0 0,1 3-16 0,-3 0-3 16,-6 0-1-16,3 2 0 0,0 1-2 0,0 2 0 15,-3 3 0-15,3 5 0 16,-3 0-8-16,3 8 0 0,0 0 0 0,0 0 8 0,0 0-16 0,-3 8-4 16,3 2-1-16,0 9 0 15,0 2-21-15,3 8-4 0,0 0-1 0,0 6 0 0,-3-1 39 0,0 6 12 16,0-3 0-16,0 0 0 0,3 0-12 0,-3-3 0 16,-3 1 0-16,3-1 0 0,0 0 18 0,0 1 2 15,-3-3 0-15,0-1 0 0,0 1 12 0,3-5 4 0,0-6 0 16,0-3 0-16,0-2 3 0,0-5 1 0,6-1 0 15,-3-2 0-15,-3-8-7 0,0 0-1 0,0 0 0 0,6-8 0 16,3 0-3-16,-3-5-1 0,0-3 0 0,0-5 0 16,0 0-16-16,3-3-3 0,-3-2-1 0,0 2 0 15,3 0-8-15,-6 5 0 0,3 1 0 0,-3 5 0 16,0-1 8-16,3 7-8 0,-6-1 0 0,0 8 8 16,0 0-17-16,0 0-4 0,0 0-1 0,9 10 0 15,-3 1 14-15,0 2-12 0,-1 0 12 0,4 3-12 16,-3 0 12-16,3 0 0 0,0 0 0 0,-3 0 0 15,3-3 0-15,3 0 0 0,0-2 0 0,0-1 0 16,3-2 0-16,-3-3 0 0,3 1 0 0,-4-6 0 16,1 0 0-16,3-3 0 0,-3-2 0 0,3-6-9 15,3-2 9-15,-3-3 0 0,0 0 0 0,-3-2 0 16,2-3 0-16,-2 2-15 0,-3 1 3 0,0-1 0 16,-6 3-4-16,0 0-1 0,-6-2 0 0,0 2 0 15,-3-3 1-15,0 6 1 0,-3-3 0 0,0 6 0 0,0-1 15 16,1 3 0-16,2 8 0 0,-3 0 10 0,0 3 8 0,3 5 2 15,-3 2 0-15,3 4 0 0,0-1 0 0,0 5 0 16,0 1 0-16,0 2 0 0,6 3-20 0,3 5 0 16,0 0 0-16,3 0 0 0,3-2 10 0,3-1-2 15,3-2 0-15,0-3 0 0,2-3-8 0,4-2-11 16,9-5 3-16,6 0-733 16,-1-6-147-16</inkml:trace>
  <inkml:trace contextRef="#ctx0" brushRef="#br0" timeOffset="86600.123">22014 9176 925 0,'-3'-6'20'0,"3"6"4"0,0 0 0 0,0 0 4 0,-3-5-28 0,3 5 0 0,0 0 0 0,0 0 0 15,0 0 103-15,0 5 15 0,0 6 3 0,0-3 1 16,3 5-35-16,-3 3-7 0,3 3-2 0,0-1 0 15,-3 3-16-15,3 0-3 0,-3 1-1 0,0-1 0 16,0 3-6-16,0-3 0 0,0 0-1 0,3 0 0 16,-3-2-8-16,0-1-2 0,0-2 0 0,0-3 0 15,0-2-8-15,0-3-1 0,0 0-1 0,0-8 0 16,0 0 17-16,0 0 4 0,0 0 1 0,0 0 0 16,0-6-29-16,0-4-7 0,3 2-1 0,0-5 0 15,0-1-8-15,0-4-8 0,3-1 12 0,-4 1-12 0,1-1 8 0,0 1-8 16,6-6 0-16,0 3 0 0,-3-3 8 0,3 3-8 15,3-3 0-15,-3 3 0 0,0 0 0 0,0 2-12 16,0 6 0-16,0 2 0 0,-3 3-9 0,0 1-2 16,3 4 0-16,0 6 0 0,-7 2 5 0,4 3 1 15,0 2 0-15,-3 1 0 0,0 5 7 0,3 2 2 16,0-2 0-16,-6 5 0 0,3-2 8 0,0-1-8 16,0 4 8-16,0-4-8 0,-3-2 8 0,0 2 0 15,-3 1 8-15,6-3-8 0,3-6 15 0,-6 4-2 16,-3-6 0-16,6 0 0 0,0-3 3 0,-3 0 1 15,0-5 0-15,0 0 0 0,6 0-3 0,-6 0-1 16,3-5 0-16,-3 0 0 0,6-6-4 0,0 0-1 16,3-2 0-16,-6 0 0 0,-3-3-8 0,9 0 0 0,-3 0 9 0,-3-2-9 15,6-1 0-15,-6 3-8 0,3-2 0 0,0 2 0 16,2 0-11-16,-2 0-1 0,-3 0-1 0,6 8 0 16,-3-2-3-16,0 7-1 0,-6 3 0 0,0 0 0 15,6 3 5-15,0 2 0 0,0 6 1 0,-3 2 0 16,0 3 8-16,3 2 2 0,0 1 0 0,-3-1 0 15,6 4 9-15,0-4 0 0,0 3 0 0,3 0-8 16,-3-5 8-16,-1 0 0 0,4 0 0 0,0-3 0 16,0-2 0-16,-3-1 0 0,6-2 0 0,0-5 0 15,-3 0 0-15,6-6 9 0,-3 0-9 0,2-5 0 16,4 1 10-16,0-4-10 0,-3-2 8 0,-6-1-8 16,6-1 0-16,0-1 0 0,-4-5 0 0,4 2 0 15,-6 1-28 1,-3 2 0-16,6-3-1 0,-3 1 0 0,-6-1-6 0,0 1-1 0,-6-1 0 0,-3 1 0 15,0-4-2-15,-3 6-1 0,-3-5 0 0,-3 5 0 16,0 3 22-16,0 3 4 0,0 2 1 0,0 2 0 0,1 4 27 0,2 4 5 16,-6 4 2-16,3 2 0 0,0 0 2 0,9 7 0 15,-6 1 0-15,0 3 0 0,3 2-24 0,0 0 0 16,6 0 0-16,-3 3 8 0,3-3-8 0,3 3 11 16,0 3-11-16,3-6 12 0,0 0-12 0,3 0 0 15,0-2 0-15,0-4 8 0,3 1-8 0,0-2 8 16,3-4-8-16,-4-2 8 0,1-3-8 0,6-2 0 15,-6-3 0-15,3-3-11 0,0-5 11 0,0 1-8 16,0-4 8-16,-3-2-8 0,8-1-9 0,-11 1-2 16,9-3 0-16,-3 0 0 0,0-2-1 0,0 2 0 0,-6-2 0 0,9-1 0 31,-6-2-6-31,5 2-2 0,-5 1 0 0,0 2 0 16,-3 0-8-16,0 0-1 0,0 0-1 0,-6 0 0 15,-3 6 0-15,0-1 0 0,0 6 0 0,0 0 0 0,0 5 38 0,-6 0 20 0,-3 2-3 0,0 4 0 16,0 4 3-16,-3 1 0 0,3-3 0 0,0 5 0 15,-2 3 24-15,2 2 6 0,-3-2 1 0,3 0 0 16,0 0-12-16,0 0-3 0,6 2 0 0,-3-2 0 16,3 3-13-16,3-1-3 0,0-4-1 0,3-1 0 15,0 0-7-15,0-5 0 0,0 3-1 0,6-6 0 16,-3-3 5-16,0 1 2 0,0-3 0 0,3-3 0 16,0-2-3-16,-3 0-1 0,2 0 0 0,-2-3 0 15,0 0-4-15,0-3-1 0,0 1 0 0,0-1 0 16,-6 0-9-16,3 1 0 0,0-1 9 0,3 3-9 0,-6 0 0 15,0 3 0-15,0 2 0 0,0 3 0 0,0 0 0 16,0 0 8-16,0 0-8 0,0 0 0 0,0 0 9 0,0 8-9 16,0 6 12-16,0-4-12 0,0 3 13 0,0-2-4 15,0 2-1-15,6 0 0 0,-3-2-8 0,3 2 0 16,0-2 0-16,3-3 0 16,0 0-106-16,0 0-20 0,3 0-4 0</inkml:trace>
  <inkml:trace contextRef="#ctx0" brushRef="#br0" timeOffset="86892.1083">23210 9102 1810 0,'-26'5'51'0,"20"0"12"0,0-2-51 0,-3 2-12 0,0 0 0 0,0 3 0 15,3 0 0-15,0 0 9 0,6 0-9 0,0 3 8 16,0-1 2-16,0 1 0 0,15 2 0 0,-3-2 0 15,0 2-10-15,0-2 0 0,2 2 0 0,4-3-11 16,-9 1 11-16,9 0 0 0,-6 2 0 0,-3-5 0 16,0 2 0-16,-6-2 0 0,3 3 0 0,-3 2 0 15,-6-5 38-15,-3 5 3 0,3-2 1 0,-6-1 0 16,-6 1 38-16,0 0 8 0,3-1 2 0,-6 1 0 16,9-3-27-16,-5 0-6 0,2 0-1 0,-3-3 0 15,12 0-30-15,-6-2-6 0,0-3-2 0,9 0 0 31,-3-3-45-31,3 3-9 0,3-2-1 0,9-6-690 0,-3-3-137 0</inkml:trace>
  <inkml:trace contextRef="#ctx0" brushRef="#br0" timeOffset="87163.185">23401 9120 1534 0,'-6'13'44'0,"3"-7"8"0,-3 4-41 0,-3 1-11 16,9 2 0-16,-3 3 0 0,0 0 56 0,0 0 8 15,0 2 3-15,3 1 0 0,0-1 8 0,0 1 1 16,3-1 1-16,0 1 0 0,3-3-30 0,-6 0-7 16,9-3 0-16,0-3-1 0,-3 1-9 0,0-3-2 0,6-3 0 15,-6 3 0-15,3-8 0 0,-1 0 0 0,1 0 0 0,-3-2 0 16,3-4 0-16,0-2-1 0,-6-2 0 0,6-1 0 16,0-2-4-16,-3 0-1 0,-3-3 0 0,0 0 0 15,3 0-13-15,-3-5-9 16,0 2 12-16,-3 1-12 0,-3-3 0 0,0 2 0 0,-3-2 0 0,6 0-748 31,0 0-152-31</inkml:trace>
  <inkml:trace contextRef="#ctx0" brushRef="#br0" timeOffset="87943.8606">23725 9155 1098 0,'-6'2'24'0,"6"-2"4"0,0 0 2 0,-3 8 2 0,-3 0-32 0,6 5 0 0,-3 1 0 0,-3 1 0 16,6 7 86-16,0-4 11 0,-3 1 3 0,3-1 0 16,0 1-5-16,0-1-1 0,0 3 0 0,3-5 0 15,-3-3-22-15,0 1-4 0,6-4 0 0,-3-2-1 16,-3 0-11-16,9-3-1 0,-9-5-1 0,0 0 0 16,0 0-6-16,0 0 0 0,0 0-1 0,0 0 0 15,3-7-13-15,0-1-2 0,-3-3-1 0,0 0 0 16,3-2-8-16,-6 0-2 0,3 2 0 0,-3-2 0 15,0-3-1-15,0 3-1 0,-3 0 0 0,6-3 0 16,-9 0-10-16,9 0-1 0,-3 6-8 0,0-4 12 0,-2 1-12 16,5 0 0-16,0 2 0 0,5 3 0 0,-2 0 0 0,-3 8 0 15,0 0 0-15,3 0-10 0,6-2-1 0,3 2 0 16,-3 2 0-16,0 4 0 0,0 2 11 0,3-3-12 16,-3 0 12-16,3-2-12 0,-3 2 12 0,3 1 0 15,-3-4-9-15,8 1 9 0,-5-3-9 0,0 0 9 16,-3-5-12-16,9-1 12 0,-6 1-17 0,0-3 3 15,-3-3 1-15,6 3 0 0,-9-2-3 0,6-1-1 16,-7 1 0-16,-2 2 0 0,6-3 17 0,-9 3 0 16,0 0 11-16,0 0-11 0,0 3 0 0,0 0 0 15,-9 0 0-15,9 5 0 0,-3-3 0 0,-2 3-12 16,-1 0 0-16,0 5 0 0,-3 0 12 0,3 3 15 0,0 6-3 16,-3 1-1-16,9 1-23 0,-6 6-5 0,0-4-1 15,-3 3 0-15,9 3 18 0,-3 0 0 16,0-3 0-16,3 3 0 0,0-3 16 0,3 0 0 0,0-2 0 0,-3-3 0 15,9-1-16-15,0-1-16 0,-6-6 3 0,6 2 1 32,3-5-22-32,-3 1-4 0,3-6-1 0,-4-3 0 15,1 0-52-15,6-4-10 0,-9-4-3 0,12 0-515 0,-6-5-103 0</inkml:trace>
  <inkml:trace contextRef="#ctx0" brushRef="#br0" timeOffset="88692.4751">24133 9170 974 0,'0'0'28'0,"0"0"5"0,0 8-33 0,-3 0 0 0,3 0 0 0,-3 3 0 15,0 2 131-15,0 0 19 0,-3 3 4 0,6-3 1 16,0 3-50-16,-9 0-9 0,9 0-3 0,-3 3 0 16,0-6-17-16,0 3-3 0,0 0-1 0,0-3 0 0,-3-3 4 0,6 1 0 15,-3 0 0-15,0-4 0 0,3-7-24 0,0 6-5 16,0-6-1-16,0 0 0 0,0 0-15 0,6-6-3 16,3 4-1-16,-3-9 0 0,0 1-17 15,3-1-10-15,0-5 12 0,-3 0-12 0,6 0 0 0,-3 1 0 16,-3-4 0-16,3 3 0 0,0-2 0 0,0-1 0 15,-6 3-8-15,6 3 8 0,-3 0-8 0,-1 2 8 16,1 1 0-16,-3 2-9 0,-3 2-4 0,9 4-1 16,-6 2 0-16,-3 0 0 0,0 8 3 0,9 5 1 15,-9-2 0-15,6 2 0 0,0 0 10 0,-3 3-12 0,0 0 12 16,0 0-12-16,-3-3 12 0,6 3 0 16,-3-3 0-16,-3 3-8 0,0-3 8 0,9 0 0 0,-9 0 0 0,0-2 0 15,0-3 9-15,3 0-9 0,-3-3 12 0,0-5-12 16,0 0 19-16,0 0-3 0,0 0-1 0,0 0 0 15,6 0-5-15,-3-5-1 0,6 0 0 0,-3-3 0 16,0-3-9-16,0-2 0 0,-3 2 0 0,6-2 8 16,-7-3-8-16,7 3-16 0,-3-3 4 0,-3 3 1 15,0 0-7-15,0-1-2 0,0 1 0 0,0 0 0 16,-3 2 20-16,0 1 0 0,0 5 0 0,0 5 0 16,0 0-19-16,0 0 0 0,0 0 0 0,0 0 0 15,0 0 6-15,0 0 1 0,0 7 0 0,0 4 0 16,6 0 4-16,-3-3 8 0,-3 2-13 0,6 1 5 15,0-3 8-15,0 0 0 0,-3-3 0 0,9 3-8 16,-3-3 8-16,0-2 0 0,0-1-9 0,0-2 9 16,0-2 0-16,0-1 0 0,-4 3 0 0,-5 0 0 15,9-8 0-15,0 0 0 0,-6 0 0 0,6 0 0 0,0 0 0 0,-6 0 0 16,0-2 0-16,0 5 0 0,0-3-12 0,-3 2 1 16,0 1 1-16,0 5 0 0,0 0-2 0,0 0-1 15,-3-3 0-15,-3 1 0 0,3 4 5 0,-6 4 8 16,0-1-13-16,9 3 5 0,-6 3 8 0,0-1-10 15,3 3 10-15,-3 1-10 0,6-1 10 0,-3 0 0 16,1 0 0-16,2 1 0 0,0-1 0 0,0 0 0 16,0 0 0-16,2-2 8 0,1-1 0 0,-3-2 0 15,6-2 0-15,-6-6 0 0,0 0 7 0,3 2 1 16,9 1 1-16,-12-3 0 0,0 0-4 0,9-3-1 16,6-2 0-16,0-3 0 0,-6 0-4 0,0 0 0 15,-6-2-8-15,9 2 12 0,-3 0-12 0,-3 0 0 16,-3 2 8-16,9 1-8 0,-7 0 0 0,-5 5 0 0,3-5-9 0,-3 5 9 15,0 0-21-15,0 0 1 0,0 0 1 0,0 0 0 16,0 0-5-16,9 2 0 0,-3 1-1 0,0-3 0 31,3 3-31-31,3-3-7 0,-3-3-1 0,0 3-559 0,0-3-112 0</inkml:trace>
  <inkml:trace contextRef="#ctx0" brushRef="#br0" timeOffset="88939.9689">24916 8752 1720 0,'0'0'38'0,"0"8"8"0,-3 3 2 0,-3 2 0 0,6 3-39 0,-3 3-9 0,-6-1 0 0,9 6 0 0,-3 0 86 0,-3 2 15 16,6 3 3-16,-6-2 1 0,0 4-21 15,3 1-4-15,-3-3 0 0,-3 3-1 0,6-3-38 0,-6 0-7 16,9 0-2-16,-8-5 0 0,8-3-20 0,-6 3-12 15,6-3 12-15,-6-2-12 0,6-1 0 0,0-2 0 16,0-5-12-16,-3-1 3 16,-3 1-103-16,6-6-20 0,0 3-4 0,0-2-520 15,0-6-104-15</inkml:trace>
  <inkml:trace contextRef="#ctx0" brushRef="#br0" timeOffset="89226.7356">24815 9181 1231 0,'0'0'27'0,"0"-3"5"0,9-2 2 0,3 0 1 0,-4 0-35 0,4-3 0 0,-3 2 0 0,6 1 0 16,0-3 49-16,-3 3 3 0,-3-6 1 0,6 3 0 16,0 3 4-16,5-3 1 0,-5 0 0 0,0 5 0 15,-3 1-31-15,-3-1-7 0,0 3 0 0,-9 0-1 16,0 0-2-16,9 3 0 0,-9-3 0 0,3 8 0 16,-3 0 23-16,6 0 5 0,-6 2 1 0,0 1 0 15,0 2 5-15,-6-2 1 0,6 2 0 0,0 3 0 16,0-3-13-16,6 0-3 0,-6 3 0 0,3-3 0 15,-3 0-18-15,9 1-4 0,-6 2-1 0,-3-3 0 16,6 0 3-16,-3 0 0 0,-3 3 0 0,0-3 0 16,0 1 29-16,-3-1 7 0,-3 0 0 0,0 3 1 15,0-3 2-15,-3-2 0 0,3-1 0 0,0 1 0 0,-3-6-26 0,0 1-5 16,-3 1 0-16,3-4-1 16,6 2-99-16,-6-2-20 0,0 0-4 0</inkml:trace>
  <inkml:trace contextRef="#ctx0" brushRef="#br0" timeOffset="90022.8278">20522 10607 1564 0,'0'0'44'0,"-5"-8"10"0,2 0-43 0,0 3-11 15,0-3 0-15,-3 0 0 0,3 0 44 0,-3 0 8 16,0 0 0-16,0 3 1 0,-3 0-5 0,3-1 0 0,-3 4-1 0,0-4 0 15,0 4-11-15,0 2-1 0,-3 0-1 0,6 5 0 16,-3 0-8-16,3 3-2 0,-5 0 0 0,5 6 0 16,0-1-8-16,0 3-1 0,-3 2-1 0,3 1 0 15,0 2-14-15,3 3 0 0,3-1 0 0,0 1 0 16,3 0 0-16,-3-5 0 0,3 2-8 0,3-3 8 16,-3-2 0-16,3 0 0 0,3-5 0 0,0-1 0 15,-3-2 0-15,2-3 11 0,1 1-2 0,0-6 0 16,3-3 7-16,0-2 2 0,0-3 0 0,0-3 0 15,-3-2 2-15,6-3 1 0,-3 0 0 0,-3-2 0 16,2-3-21-16,-2 2 0 0,0 1 0 0,-3 4 0 16,0-2 0-16,-3 3 0 0,3 3 9 0,-3 2-9 15,-3 0 15-15,3 5-4 0,-3 3-1 0,0 0 0 16,0 0 5-16,0 0 1 0,0 0 0 0,0 0 0 16,3 5-16-16,-3 6 11 0,3-3-11 0,-3 3 10 0,3-1-10 0,3-2 0 15,-3 3 0-15,6-3 0 16,-3 0-23-16,3-1-6 0,-3 1-2 0,3-2 0 15,3-4-181-15,-3 4-36 0,2-1-7 0</inkml:trace>
  <inkml:trace contextRef="#ctx0" brushRef="#br0" timeOffset="90463.792">20808 10800 1587 0,'0'0'35'0,"0"0"7"0,0 0 2 0,-3 8 0 0,0-2-35 0,3-6-9 15,0 0 0-15,0 0 0 0,0 0 100 0,0 0 17 16,0 0 4-16,0 0 1 0,0 0-40 0,0 0-8 0,0-11-2 0,0 0 0 15,3 1-39-15,0-3-8 0,-3-3-1 0,3 0-1 16,-3 0-5-16,3-3-1 0,0 4 0 0,-3-4 0 16,0 0-5-16,0 1-2 0,0 2 0 0,3 3 0 15,-3 0-10-15,3 2 0 0,0 0 0 0,-3 4 0 16,3 1 0-16,-3 6 0 0,0 0-10 0,0 0 10 16,0 0-18-16,0 0 2 0,0 0 1 0,9 6 0 15,0 1 4-15,0-1 1 0,0-1 0 0,0 0 0 16,3-2 10-16,0 2-10 0,-4-5 10 0,4 3-10 15,0-3-2-15,0-3 0 0,0 1 0 0,-3-1 0 16,3-5 3-16,0 3 0 0,-3-3 0 0,3-3 0 16,-3 1-15-16,2-4-2 0,-2 1-1 15,0 0 0-15,0 0-9 0,0 2-1 16,-6 1-1-16,0-1 0 0,0 0 10 0,-3 3 3 0,0 1 0 0,-3-1 0 16,0 2 12-16,-3 4 2 0,0-1 1 0,-3 3 0 15,0 0 2-15,0 3 0 0,1 2 0 0,2 6 0 0,-3-1 8 16,0 3 0-16,0 1 0 0,3 4 0 0,3 3 17 0,0 0-1 15,-3 3 0-15,6 0 0 0,0 0 17 0,3 2 3 16,3-2 1-16,0 3 0 0,0-4 0 0,3 4 0 16,0-6 0-16,3 0 0 0,5 0-17 0,-2 1-3 15,0-9-1-15,6 0 0 0,-3-2-16 0,6-3 0 16,2-3-13-16,4-3-988 16</inkml:trace>
  <inkml:trace contextRef="#ctx0" brushRef="#br0" timeOffset="91381.8955">21805 10369 586 0,'0'0'16'0,"0"0"4"0,0 0-20 0,-9 3 0 15,6-1 0-15,0 1 0 0,1-3 64 0,2 0 8 16,-9 3 1-16,9-3 1 0,0 0 18 0,0 0 4 0,-9-3 1 0,6 3 0 16,-3 0-10-16,6 0-3 0,0 0 0 0,-6 0 0 15,3 3 8-15,3-1 0 0,0 4 1 0,0-1 0 16,3 8-28-16,0 0-5 0,3 6-2 0,3-1 0 16,0 6-35-16,-1 0-7 0,-2 0-2 0,9 2 0 15,-6-5 0-15,3 3 0 0,-3 0 0 0,-3-3 0 16,6-2 6-16,-6-3 2 0,3-1 0 0,-3-4 0 15,3 0 3-15,-3-1 1 0,0-2 0 0,0-3 0 16,-6-5 18-16,3 3 4 0,3-3 1 0,-1 0 0 16,-2-5-27-16,-3 5-6 0,3-8 0 0,6 0-1 15,-6-3 0-15,3 3 0 0,-3-5 0 0,0 3 0 16,3-4-15-16,-3-2 9 0,0 3-9 0,0-3 8 16,-3 1 0-16,3-4-8 0,-3 0 12 0,-3 4-4 15,0-4-8-15,6 1 0 0,0 2 0 0,0 0 0 16,0 0 0-16,0 5 0 0,0 1 0 0,3 2-11 0,0 0-1 0,0 3 0 15,-6 5 0-15,9-3 0 0,0 3-1 0,3 3-1 16,-3 2 0-16,2 0 0 0,-2 0 4 0,0 1 1 16,3-1 0-16,-3 0 0 0,3 1 9 0,0-4 0 15,-3 1 0-15,3-3 0 0,0 0-12 0,0 0-4 16,-6-5-1-16,0 2 0 0,2-2 1 0,-2-1 1 16,0-2 0-16,0 1 0 0,0-1 15 0,-3 0 0 15,-3 0 0-15,3 0 0 0,0 0 0 0,-6 3-11 16,0-3 11-16,0 2-13 0,0 1 2 0,-3 0 1 15,0-1 0-15,0 1 0 0,0 3-10 0,1 4-3 16,-4 1 0-16,3-1 0 0,-3 6 1 0,3 3 0 0,0 0 0 16,0 2 0-16,0 3 10 0,3 2 3 0,-3 6 0 0,3-3 0 15,3 3 9-15,0 0 0 0,0 2 0 16,3-2 0-16,-3-3 0 0,6 3 0 0,0-3 0 0,0-2 8 16,3-3-8-16,3-3 0 0,-3-3 0 0,0-2 0 31,-1 0-48-31,4-2-8 0,3-4-2 0,0-2-538 0,0-2-107 0</inkml:trace>
  <inkml:trace contextRef="#ctx0" brushRef="#br0" timeOffset="91668.3518">22401 10581 1296 0,'-3'10'28'0,"3"-10"7"0,0 6 1 0,0 2 0 0,0-1-36 0,0 1 0 0,0 0 0 0,3 0 0 15,0-2 57-15,0 1 5 0,-3-1 1 0,0-6 0 0,0 0 17 16,6 5 3-16,-6-5 1 0,0 0 0 0,0 0-14 0,3 5-2 15,-3-5-1-15,0 0 0 0,0 0-15 0,0 0-4 16,0 0 0-16,6-8 0 0,-4 3-20 0,4-3-4 16,-3 0 0-16,0-2-1 0,0-1-9 0,3 1-2 15,-3-1 0-15,3-2 0 0,-3 2-12 16,3-2 11-16,-3 2-11 0,0 1 10 0,0-1-10 0,0 1 0 16,-3-1 9-16,9 0-9 0,-6 3 0 0,0 1 0 15,3 1 0-15,-6 6-12 16,3-8-16-16,6 3-4 0,-3 0-1 0,3-1 0 15,-6-2-16-15,9 3-3 0,-6 3-1 0,0-4 0 16,2 1-26-16,1 0-5 0,0-1 0 0,0 1-477 0,0-3-95 16</inkml:trace>
  <inkml:trace contextRef="#ctx0" brushRef="#br0" timeOffset="91959.6929">22645 10353 1142 0,'0'0'32'0,"0"5"8"0,0 1-32 0,0 4-8 0,-3-2 0 0,0 0 0 15,-9 5 74-15,12-2 14 0,0 2 2 0,0 3 1 16,-3-3-13-16,3 3-2 0,0-3-1 0,3 3 0 15,-3-2-27-15,9-1-6 0,-6-3-1 0,0-2 0 16,0 3-20-16,3-3-4 0,3-3-1 0,0-2 0 16,0 2-1-16,2-2-1 0,1-6 0 0,6 0 0 15,-3-2-3-15,0-3-1 0,-3-2 0 0,6-4 0 16,0 1 0-16,-4 0 0 0,1-6 0 0,0 6 0 16,-6-3-10-16,6 0-14 0,-3 3 3 0,0 0 1 15,-3 5 10-15,-6 3 11 0,9-1-3 0,-6 6 0 16,0 3 4-16,-3 2 1 0,0 6 0 0,-3 5 0 15,0 5 42-15,0 3 8 0,0 5 1 0,-6 0 1 0,3 5-9 0,-3 3-3 16,0 3 0-16,-3 2 0 0,0 6-21 0,-3 2-5 16,0 3-1-16,-6 0 0 0,3 0-12 0,-3 0-2 15,1 0-1-15,-4-3 0 16,0-2-76-16,6-1-15 0,0-2-4 0</inkml:trace>
  <inkml:trace contextRef="#ctx0" brushRef="#br0" timeOffset="106814.8527">20746 11644 1123 0,'0'0'24'0,"0"0"6"0,0 0 1 0,0 0 1 0,0 0-32 0,0 0 0 0,0 0 0 16,0 0 0-16,0 0 87 0,0 0 11 0,-6 6 2 15,3-1 1-15,0 5-56 0,3 4-11 0,-3 2-2 0,3 5-1 16,0 3-15-16,0 5-2 16,0 2-1-16,0 1 0 0,3 5 12 0,-3 3 3 15,0 0 0-15,0-1 0 0,0 4-5 0,-3-1-1 0,3 0 0 0,0-2 0 16,-3-3-11-16,3-3-3 0,-3-2 0 0,3-3 0 16,0 0 7-16,0-5 1 0,0-3 0 0,0-2 0 15,0-6-5-15,0 0-1 0,0 1 0 0,0-7 0 16,3-1 10-16,-3-6 1 0,0 0 1 0,0 0 0 31,0 0-38-31,0 0-8 0,-3-6-2 0,3-1 0 16,-3-1-39-16,3-6-8 0,-3-1-2 0,3-4 0 0,-3-2-138 0,0-3-28 15,0-2-6-15</inkml:trace>
  <inkml:trace contextRef="#ctx0" brushRef="#br0" timeOffset="107070.0729">20653 11917 1263 0,'0'-27'28'0,"0"14"5"0,0-3 2 15,0 0 1-15,0-5-36 0,3 3 0 0,0-3 0 0,3-1 0 0,-3 1 88 0,3 0 12 16,3 3 1-16,0-4 1 0,0 4-32 0,0-1-6 15,3 3-2-15,0 1 0 0,0 1-12 0,3 4-2 16,-1-1-1-16,1 6 0 0,0 2-35 0,0 3-12 16,-3 3 9-16,3 2-9 0,0 8 8 0,0 1-8 15,-3-1 8-15,-1 3-8 0,1 0 0 0,-3-1 0 16,0 7 0-16,-3-1 0 0,0-3 11 0,-3 4-3 16,-3-4-8-16,0 3 12 0,0 0 12 0,-6 1 3 15,0-1 0-15,-3 0 0 0,-3-3 6 0,3 1 2 16,-5-1 0-16,2 1 0 0,3-3-13 0,0 0-2 0,-6-6-1 15,0 4 0-15,3-7-19 0,0-1 0 0,0-1 0 16,3-2 0-16,0-3 0 0,4-3 0 0,2-2 0 0,0-3 0 31,0 0-76-31,3-3-15 0,3-5-3 0,3-2-862 0</inkml:trace>
  <inkml:trace contextRef="#ctx0" brushRef="#br0" timeOffset="107549.5952">21064 11872 1213 0,'0'0'26'0,"3"8"6"0,-3 2 0 0,3 4 4 0,-3-4-36 0,0 1 0 0,0-1 0 0,0 1 0 16,0 0 96-16,-3-4 13 0,0 1 3 0,0-2 0 15,3-6-15-15,0 0-2 0,0 0-1 0,0 0 0 16,0 0-12-16,0 0-2 0,0 0-1 0,0-6 0 16,-3-4-33-16,3-1-6 0,0-2-2 0,0 0 0 0,-3-3-15 0,6 0-3 15,-3-2-1-15,3-4 0 0,0 1-19 0,0 3 8 16,-3-1-8-16,3-2 0 0,3 2 0 0,-3 4 0 15,-3-4 0-15,6 6 0 0,-3 0 0 0,0 7 0 16,3-2 0-16,0 6-9 0,-6 2-3 0,6 2-1 16,3 6 0-16,0-2 0 0,0 4-1 0,0-2 0 15,0 3 0-15,2-1 0 0,-2 1 14 0,3-3 0 16,0 0 0-16,3-3-9 0,0 3 9 0,-3-5 0 16,0-3 0-16,3 2 0 0,-6-2 0 0,2-2 0 15,-2-1 0-15,3-2 0 0,0-1 0 0,0 1 8 16,-3 0-8-16,0-3 0 0,-6-3 0 0,3 3 0 15,0 0 0-15,-6-2 8 0,0 5-8 0,0-3 9 0,-3 0-9 16,0 0 10-16,-3 0-10 0,0 2 0 16,-3 1 0-16,0 3 8 0,0-1-8 0,0 3 0 15,0 3 0-15,3 2 0 0,0 0-16 0,3 6 5 0,-3-1 1 0,4 1 0 16,-1 2-1-16,3 6 0 0,0-3 0 0,3 2 0 16,-6 3 11-16,6-5-8 0,-1 3 8 0,1-4-8 15,0 1 8-15,3-2 0 0,3-1 0 0,3-3 0 16,0 1 0-16,0-6-10 0,-3 3 10 0,6-5-10 31,3-1-46-31,-3-2-8 0,-1-2-3 0,1-1 0 0,3-2-122 16,0 0-25-16,-3-3-5 0</inkml:trace>
  <inkml:trace contextRef="#ctx0" brushRef="#br0" timeOffset="107954.576">21662 11658 1609 0,'-5'-14'35'0,"5"9"7"0,0-3 2 0,-3 0 2 0,3 0-37 0,-3-2-9 16,0 2 0-16,0 0 0 0,-6 0 79 0,6 0 13 15,-3 0 4-15,0 5 0 0,0 1-32 0,3-1-5 16,-3 3-2-16,0 5 0 16,0-2-27-16,0 5-6 0,0 2 0 0,0 4-1 0,0-1-10 0,0 3-1 15,0 5-1-15,0 0 0 0,3 0-11 0,0 3 0 16,0 0 0-16,3 0 8 0,-3 0-8 0,6-3 10 16,0 0-10-16,-3 0 10 0,6-5-10 0,0 0 8 15,0-3-8-15,3 0 8 0,0-2-8 0,0-6 0 16,0 3 9-16,3-5-9 0,0-1 8 0,0-2-8 15,3 0 10-15,-4-5-10 0,1-3 10 0,0 3-10 16,0-3 10-16,3-3-10 0,0-2 8 0,0-3-8 0,0-2 0 16,-3-1 0-16,-3 1 0 0,2-4 0 0,-5-4-11 0,6 5 11 15,-6 0-25-15,0 2 2 0,-3-2 1 0,0 5 0 16,0-2-2-16,0 4 0 0,0 4 0 0,0 2 0 16,-3 3 14-16,0 5 10 0,0 0-13 0,0 0 5 15,6 8-4-15,-6 2-1 0,0 3 0 0,0 3 0 16,0 3 13-16,0-1 0 0,3 1 0 0,-3 2-9 15,0 0 9-15,0-2 0 0,6-4 0 0,-3 1-8 16,0 0 8-16,3-3 0 0,0-2 0 0,0-3 0 16,3 0-16-16,0 0-7 0,-9-8-1 0,12-3-1 31,-1 3-55-31,-2-5-12 0,0-3-1 0,0-3-709 0</inkml:trace>
  <inkml:trace contextRef="#ctx0" brushRef="#br0" timeOffset="108483.553">22070 11520 1172 0,'0'0'33'0,"0"0"7"0,3-5-32 0,-3 5-8 16,0 0 0-16,6-3 0 0,-6 3 125 0,0 0 23 16,0 0 5-16,0 0 1 0,-6-3-42 0,3 3-9 15,3 0-2-15,-3 0 0 0,-6 3-27 0,3 0-6 16,0 2 0-16,-2 0-1 0,-1 1-23 0,3 1-5 16,0 1-1-16,0 0 0 0,3 3-26 0,0-3-12 15,0 5 10-15,0 0-10 0,6 1 0 0,-3 1 0 16,6-1 0-16,0 4 0 0,-3-2-11 0,6 3 11 15,3-4-10-15,-4 1 10 0,1-2-16 0,3-1 2 16,-3 0 1-16,3 0 0 0,-3 0 13 0,0-2 0 16,3 0 9-16,-6-1-9 0,-3-2 0 0,0 3 0 15,-3-3 0-15,0 0 0 0,0 0 8 0,-6-3-8 0,3 0 0 0,0 3 9 16,-3-3-1-16,-3-2 0 0,3 2 0 0,0 1 0 16,-3-4 5-16,0 1 1 0,6 0 0 0,-3-1 0 15,0 1-1-15,6-3 0 0,0 0 0 0,0 0 0 16,0 0-13-16,0 0 11 0,6-5-11 0,3-1 10 15,0-2-10-15,6 0 0 0,-3 0 0 0,3-2 0 16,-3-3 0-16,3-1 0 0,5-1 0 0,-2-4 0 16,3 0-12-16,0 1 12 0,-3-1-12 0,-3-2 12 15,0 3-12-15,0-3 12 0,-4 2-10 0,-2 1 10 16,-3-1-20-16,-3 3 3 0,-3 0 0 0,0 0 0 16,0 3 17-16,-6 0-12 0,-3 5 12 0,3 0-10 15,1 0 26-15,-4 3 4 0,-6 5 2 0,12 2 0 16,-6 1-22-16,0 2 0 0,0 6 0 0,3 0-8 0,0 4 8 0,3 1 16 15,-3 3-4-15,3-1-1 16,-3 4-11-16,9-1 0 0,0-3 0 0,6 1-11 16,0-1 11-16,0 1 0 0,0-1 10 0,6-2-10 0,-3-3 0 0,3 1 0 15,-4-4-11-15,4 1 11 0,0-3 0 0,0 0 0 16,3-6 0-16,-6 4 0 0,3-4-16 0,-3-4-6 16,-3 2-1-16,-9 0-705 15,0 0-140-15</inkml:trace>
  <inkml:trace contextRef="#ctx0" brushRef="#br0" timeOffset="108655.4635">21826 11192 2595 0,'0'0'57'0,"0"0"12"0,-3 0 3 0,3 0 0 0,0 0-57 0,-3 3-15 0,0-3 0 0,0 2 0 16,-3 1 49-16,6-3 7 0,0 0 2 0,-3 2 0 31,0 1-82-31,3-3-16 0,0 0-3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18:40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17543 939 1364 0,'0'0'30'0,"0"-8"6"0,3 3 2 0,0-3 0 16,-3 3-30-16,0-8-8 0,3-1 0 0,3 1 0 15,-3 0 55-15,0-6 9 0,0 6 3 0,0-8 0 16,0 2-24-16,0 1-5 0,0-3-1 0,-3 2 0 0,3-2-1 16,0-3 0-16,-6 3 0 0,3 3 0 0,-3-4-1 0,0 9-1 15,-3-5 0-15,0-1 0 0,-3 6-14 0,0 0-2 16,0-1-1-16,-3 1 0 0,-3 5-6 0,-3-2-2 15,3 2 0-15,-2 0 0 0,-1 8 3 0,-3 0 1 16,0 0 0-16,-3 0 0 0,3 8-13 0,-5-3 0 16,2 3 0-16,3 5 0 0,-3 0 0 0,0 6-8 15,4 7 8-15,-1 1-13 0,0 5 13 0,3 7 0 16,0 1 0-16,0 0 0 0,0 5 0 0,1 0-9 16,2-6 9-16,0 9-8 0,0 2 8 0,3 3 0 15,0 5 0-15,6-5-8 0,0 6 8 0,3-12 0 0,0 3 8 16,3-5-8-16,6-5 0 0,0 5 0 0,0-5 0 0,3-9 0 15,0 4 0-15,3-3-12 0,0-11 4 0,0 3 0 16,0-11 8-16,-1 3 0 0,1-6 0 0,3-2-8 16,0-2 8-16,0-6 0 0,3-6 0 0,3-2 8 15,0-2 13-15,2-6 3 0,1-11 1 0,3 1 0 16,-3-1 11-16,3-4 3 0,-1 4 0 0,-5 3 0 16,3 3-15-16,-3-3-2 0,-3 3-1 0,0 0 0 15,-4-5-21-15,-2 2 0 0,0 3 0 0,3-11 0 16,0 5 0-16,-6 1 0 0,-9 2 0 0,6 3 0 15,0-5-59-15,-3 7-9 0,-6-2-3 0</inkml:trace>
  <inkml:trace contextRef="#ctx0" brushRef="#br0" timeOffset="199.5305">17159 1270 1558 0,'3'8'34'0,"0"0"7"0,0 5 2 0,0 6 1 0,0-1-35 16,3 1-9-16,0 2 0 0,3 0 0 0,-6 3 28 0,9-3 4 16,2 0 1-16,7-2 0 0,0 4-23 0,-3-9-10 15,-3 2 8-15,3-3-8 0,0-3 0 0,2-2 0 16,-2-2 0-16,3-1 0 16,0-2-40-16,0-3-12 0,3-3-4 0,-4-2-640 15</inkml:trace>
  <inkml:trace contextRef="#ctx0" brushRef="#br0" timeOffset="418.1153">17909 1011 1947 0,'0'0'43'0,"0"0"9"0,0 0 1 0,0 0 2 0,9 0-44 0,3 5-11 0,0-10 0 0,3 5 0 16,-3 0 26-16,5 0 3 0,1 0 1 0,3 0 0 15,-3 0-21-15,6 0-9 0,0 0 8 0,2 0-8 16,-2 0 0-16,0-6 0 0,0 4 0 0,-3 2 0 31,2 0-42-31,-2-6-4 0,-6 12-1 0</inkml:trace>
  <inkml:trace contextRef="#ctx0" brushRef="#br0" timeOffset="602.603">17963 1259 1695 0,'0'0'37'0,"0"0"8"0,0 0 2 0,0 0 1 0,0 0-39 15,0 0-9-15,0 0 0 0,6 6 0 0,0-1 45 0,2-2 7 16,4-3 2-16,3-3 0 0,3-2 16 0,0-1 3 16,0 1 1-16,6 2 0 0,-4 3-42 0,7-5-9 15,-3 0-2-15,3 2 0 0,0 3-21 0,-1-5-13 0,-2 5 1 16,3 0-643-16,-3 0-129 0</inkml:trace>
  <inkml:trace contextRef="#ctx0" brushRef="#br0" timeOffset="1406.7414">19278 291 862 0,'-3'-18'24'0,"3"12"6"0,3 4-30 0,0-4 0 0,-3 6 0 0,0 0 0 16,0 0 72-16,0 0 9 0,0 0 2 0,0 0 0 15,0 6-26-15,0 2-5 0,0 10 0 0,-3 3-1 0,3 6-11 0,3-1-1 16,-3 6-1-16,3 8 0 0,-6-1 1 0,3 12 0 15,0 1 0-15,0 7 0 0,0 7-18 0,0-19-3 16,-3 9-1-16,0 2 0 0,0 3 2 0,0 3 0 16,-3-6 0-16,3 3 0 0,-3 2 1 0,-2 22 1 15,-1-6 0-15,0-7 0 0,3-6 6 0,0-5 1 16,0-6 0-16,3-2 0 0,-3-8-4 0,3 0 0 16,-3 3 0-16,6-17 0 15,-3 1-4-15,3 3 0 0,0-1-1 0,0-2 0 0,0-1-7 0,3-7 0 16,-3 3-1-16,3 2 0 0,3-5-1 0,-3-3 0 15,3-3 0-15,-3-2 0 0,0-3-10 0,0-2 10 16,0-3-10-16,-3-8 10 0,3 8-10 0,-3-8 0 16,0 0-10-16,0 0-624 15,6-3-125-15</inkml:trace>
  <inkml:trace contextRef="#ctx0" brushRef="#br0" timeOffset="1652.393">19371 291 1862 0,'-3'-11'52'0,"3"11"13"0,6-2-52 0,2-3-13 16,-2-1 0-16,3-2 0 0,3 3 9 0,3-3-1 15,-3 3 0-15,6-3 0 0,0 3 4 0,3-3 0 16,2 2 0-16,1-2 0 0,-3 3-12 0,3 0 0 16,0 2 0-16</inkml:trace>
  <inkml:trace contextRef="#ctx0" brushRef="#br0" timeOffset="3542.6523">22820 598 1411 0,'-12'8'31'0,"4"-8"6"0,2 5 2 0,0 3 1 0,-3 5-32 16,0 6-8-16,-3-1 0 0,3-4 0 0,-3 2 52 0,3 2 8 0,-3 3 3 0,0 8 0 15,3-8-25-15,3 6-5 0,3-9-1 0,3 4 0 16,3-4-6-16,3 1-2 0,0-6 0 0,6 0 0 16,-3-5-6-16,3 5-2 0,0-7 0 0,0 2 0 15,3-8 20-15,0 5 4 0,-3-5 1 0,5-5 0 16,-5-3 19-16,6 2 4 0,-6-2 1 0,3-5 0 0,-3 3 0 15,-3-4 0-15,-3-2 0 0,3 3 0 0,-6-5-13 0,-3-1-2 16,0-2-1-16,-3-3 0 0,-6 3-23 0,6 2-5 16,-6-7-1-16,0 0 0 15,-3-6-108-15,-6 5-23 0,6 1-4 0</inkml:trace>
  <inkml:trace contextRef="#ctx0" brushRef="#br0" timeOffset="4091.9394">20115 1688 1418 0,'0'0'31'0,"-6"8"6"0,-6-8 2 0,3 5 1 0,0-5-32 16,3 8-8-16,-3-2 0 0,-3 1 0 15,0 1 44-15,3 3 6 0,3 2 2 0,-3 0 0 0,1 6-20 0,5 2-3 16,0-2-1-16,6 7 0 0,-3-5 4 0,8 3 1 16,1 3 0-16,6-6 0 0,3 0-20 0,0 3-4 15,3-6-1-15,0-5 0 0,5-5 5 0,1 3 1 16,0-8 0-16,3 2 0 0,0-5 18 0,2-8 4 15,-5 3 1-15,-3-9 0 0,0 1 25 16,0 0 5-16,-4 0 1 0,1-6 0 0,-6-2 17 0,0 3 4 16,-3-1 1-16,-3-2 0 0,-3 2-42 0,-6-2-9 15,-6-3-2-15,3 6 0 0,-3-3-20 0,-6-1-4 16,-6 4-1-16,0-3 0 0,-6 2-12 0,4 1-8 16,2-3 8-16,0 5-13 15,0 0-84-15,3 3-17 0,3 7-3 0,3-2-991 0</inkml:trace>
  <inkml:trace contextRef="#ctx0" brushRef="#br0" timeOffset="6430.3919">23963 344 1378 0,'0'0'30'0,"0"0"6"0,9 0 2 0,-3-5 2 0,0 5-32 0,6 0-8 0,-3 0 0 0,9-6 0 16,-6 6 26-16,6 0 4 0,3 0 1 0,-4 0 0 15,-2 6 0-15,9-6 0 0,-3 5 0 0,3-2 0 0,-3 2 18 16,-4 0 4-16,4 3 1 0,-3-3 0 0,-3 3-30 0,6 3-7 16,0 2-1-16,-3 0 0 0,-7 1-8 0,7-1-8 15,-6 0 12-15,9 0-12 0,-9 1 10 0,3-1-10 16,0 0 8-16,0 0-8 0,-1 0 0 0,1 6 8 15,-3 2-8-15,-9 3 0 0,9 2 0 0,-6 9 0 16,-3-3 0-16,3-1 0 0,-6 4 0 0,0 2 8 16,-6-3-8-16,6 19 0 0,-6-3 0 0,-3 3 0 15,3 0 0-15,-3 5 0 0,-3-7 0 0,3 2 0 16,1-1 8-16,-4-4-8 0,3 2 0 0,3 3 0 16,-3-2 0-16,0 4 0 0,0-2 0 0,0-3 0 0,0-2 0 15,6 2 0-15,-6-5 0 0,9 8 0 0,-9-3 0 0,9 3 0 16,-6 0 15-16,3-3-3 15,0-7 0-15,-6 2 0 0,6 0 7 0,-3-6 1 0,4 1 0 16,-7 0 0-16,9 0-2 0,-9-3 0 0,6-6 0 0,-3 1 0 16,-6 2-3-16,9-7-1 0,-3-1 0 0,0-2 0 15,0-3-14-15,-3 1 9 0,9-4-9 16,-6-5 8-16</inkml:trace>
  <inkml:trace contextRef="#ctx0" brushRef="#br0" timeOffset="21378.6728">20350 460 1274 0,'0'0'28'0,"0"0"5"0,0 0 2 0,0 0 1 0,0 0-28 0,0 0-8 0,-6 3 0 0,3 2 0 0,0 3 37 0,0 3 7 15,3-3 0-15,-3-3 1 0,0 8-1 0,0 1-1 16,0-1 0-16,0 0 0 0,3 6 11 0,0-4 2 16,0 9 1-16,-3-3 0 0,3 6-1 0,-3-3 0 0,0 2 0 0,-3 1 0 15,3-1-20-15,-3 14-5 0,0-9-1 0,3 1 0 16,0-5-19-16,-3-1-11 0,6 1 12 0,-3-6-12 15,6-3 8-15,-3-5-8 0,0 1 0 0</inkml:trace>
  <inkml:trace contextRef="#ctx0" brushRef="#br0" timeOffset="22084.5667">22942 1304 1396 0,'0'0'31'0,"0"0"6"0,0 0 2 0,0 0 0 0,0 0-31 0,0 0-8 0,-3 8 0 0,-5 3 0 0,8 2 47 0,-6 6 8 15,3 2 1-15,0 11 1 0,-3-1-4 0,3 9-1 16,-6 0 0-16,9-6 0 0,-3 6-25 0,-3-3-6 16,3 3-1-16,-6-9 0 0,9 1 2 0,-3 2 0 15,-3-2 0-15,3 3 0 0,0-4-4 0,-3-4-1 16,-3 5 0-16,9-6 0 0,-3 0-9 0,3-4-8 0,0 1 12 16,0-1-12-1,-3-4-15-15,6 1-9 0,0-6-3 0,-3 0-845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19:50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17611 736 1490 0,'0'0'32'0,"0"0"8"0,3-6 0 0,-3 6 3 0,-6-8-35 0,6 3-8 0,0 5 0 0,0 0 0 15,-3-8 45-15,3-5 7 0,0 8 2 0,0-3 0 16,3-3-22-16,0 3-4 0,0 3 0 0,-3-8-1 0,6-1 68 0,-6 1 13 16,0 0 4-16,3 0 0 0,0-1-112 0,0-4-16 15,-3 5-7-15,-3-1-1 16,0 1-14-16,0 0-3 0,-3 0-1 0,0 5 0 0,0-3 95 0,-2 3 19 16,2 3 4-16,-3-3 1 0,-6 3-51 15,3 5-10-15,0 0-3 0,0 0 0 0,-3 0-2 0,-3 5-1 16,-3 3 0-16,-2-3 0 0,2 9-10 0,-3-1 0 15,-6 5-10-15,3-2 10 0,1 13-13 0,-1-2 3 16,0 7 1-16,0-2 0 0,1 0 9 0,-1 7-10 16,0 1 10-16,-6 13-10 0,9 0 10 0,1 0 0 15,-1 2 0-15,6-2-8 0,3-8 8 0,3 3 0 0,3-8 0 16,3 5-8-16,0-11 8 0,6 3-8 0,6-5 8 16,0-1-8-16,0-4 8 0,0-1 0 0,3-4 0 0,3-1 0 15,3-5 0-15,3-1 0 0,-3-1 0 0,5-4 0 16,10-7 0-16,-9 2 16 0,-3-10-4 0,6 2-1 15,2-10 7-15,4 2 2 0,-3-4 0 0,-3-1 0 16,0-5 11-16,2-6 2 0,1 3 1 0,0-2 0 16,-3-3 0-16,-6 2 0 0,0 1 0 0,-1 2 0 15,1-8-20-15,-6 11-4 0,-3-3-1 0,-3 3 0 16,0-5-9-16,-3-1-9 0,-3 1 9 0,-6 2-13 16,0 3-104-16,-3 0-21 0,3 2-4 15</inkml:trace>
  <inkml:trace contextRef="#ctx0" brushRef="#br0" timeOffset="187.505">17174 1029 1448 0,'9'19'41'0,"-3"-6"9"0,0 3-40 16,3 2-10-16,0 1 0 0,-1 7 0 0,1-4 88 0,0 4 15 16,0 0 3-16,9-2 1 0,-3 3-39 0,0-9-8 15,-6 9-2-15,3-6 0 0,3-3-34 0,-1-2-8 16,-2 8 0-16,3-11-1 0,-3 1-15 0,0-1 0 15,3-5 8-15,0 2-8 16,3-4-36-16,0 2-11 0,-1-6-1 0,4 3-531 16,3-7-105-16</inkml:trace>
  <inkml:trace contextRef="#ctx0" brushRef="#br0" timeOffset="378.0113">18016 1037 1774 0,'0'0'39'0,"0"0"8"0,0 0 1 0,9 5 3 0,-3-5-41 0,3 0-10 0,0 0 0 0,0 0 0 16,0 0 79-16,3-5 13 0,0 5 4 0,0 0 0 15,-1-5-55-15,4 2-10 0,3 3-3 0,3 0 0 16,-6-5-28-16,3 5 0 0,0-5 0 0,-1 2 0 16,-2 3-88-16,0 0-24 0,0 0-5 15</inkml:trace>
  <inkml:trace contextRef="#ctx0" brushRef="#br0" timeOffset="531.4128">17930 1238 2042 0,'-12'13'58'0,"12"-13"12"0,0 0-56 0,0 6-14 16,-3 2 0-16,3-8 0 0,0 0 40 0,9 5 6 16,0-5 1-16,3 3 0 0,3-3-5 0,8-3-1 15,1 3 0-15,3-5 0 16,3-1-23-16,3 4-5 0,-1-4-1 0,1 6-696 15,3-7-140-15</inkml:trace>
  <inkml:trace contextRef="#ctx0" brushRef="#br0" timeOffset="1074.7772">19031 259 1353 0,'-3'40'120'0,"3"-21"-96"16,-3 7-24-16,3 0 0 0,-3 9 55 0,3 2 5 15,0 3 2-15,0-9 0 0,3 17-19 0,-3-3-4 16,0 8-1-16,0-3 0 0,0 3-2 0,-3 0-1 15,0-3 0-15,-3 30 0 0,3-1 1 0,0-8 0 16,-6-7 0-16,4 2 0 0,-1-5-14 0,0 2-2 16,3 4-1-16,-3-9 0 0,3-5 12 0,0 0 2 15,-3-3 1-15,3-5 0 0,0-5 9 0,0-6 1 16,0 3 1-16,3-5 0 0,0 2-9 0,-3-2-1 16,0-6-1-16,3 1 0 0,3-1-15 0,-3-5-3 15,3-5-1-15,0 5 0 0,0-2-7 0,0-6-8 16,0-2 11-16,0-1-11 0,3 4 9 0,-3-6-9 0,3 2 0 15,-3-5 9-15,-3-5-9 0,0 0-16 0,0 0 4 0,0 0 1 32,0 0-65-32,0 0-14 0,12-5-2 0</inkml:trace>
  <inkml:trace contextRef="#ctx0" brushRef="#br0" timeOffset="1335.4656">18978 246 2206 0,'0'0'48'0,"0"0"11"0,3-5 1 0,3-3 3 0,0 3-51 16,2-3-12-16,4 2 0 0,9-2 0 0,3 3 0 0,-3-3-18 15,-3 3 4-15,3 0 1 0,2-3 13 0,1 8 15 16,0-6-3-16,-3 6-1 0,3 0-11 0,-1 0 0 16,1 0 0-16,-3 0-11 15,0 6-135-15,0-1-27 0,0-2-6 0</inkml:trace>
  <inkml:trace contextRef="#ctx0" brushRef="#br0" timeOffset="1670.3575">19546 482 1728 0,'0'0'38'0,"-6"0"8"0,0 5 2 0,0 3 0 0,-6 0-39 0,3 5-9 0,1 0 0 0,-1 6 0 15,-3-1 41-15,6 1 7 0,0 2 0 0,3 0 1 16,-3 3-21-16,3-6-5 0,3 9-1 0,0-6 0 15,3-2-14-15,3 2-8 0,0-3 10 0,3 1-10 16,0-6 9-16,0 0-9 0,2 0 8 0,1-5-8 16,3-8 18-16,-3 6-2 0,0-6 0 0,0-6 0 0,3 1 24 0,-3-3 5 15,0 0 1-15,-3-5 0 0,3 0-6 0,-1 0-2 16,-2-6 0-16,-3 6 0 0,-3-6-5 0,0 1-1 16,0 2 0-16,-3-3 0 0,-3 1-13 15,6-3-3-15,-3 2-1 0,-3 1 0 0,0 2-15 0,0-3 0 16,-3 1 0-16,3 4 0 15,3 1-34-15,-3 5-13 0,0 3-2 0</inkml:trace>
  <inkml:trace contextRef="#ctx0" brushRef="#br0" timeOffset="1821.7575">19772 677 1436 0,'0'0'32'0,"0"0"6"0,0 0 2 0,-3 14 0 0,3-14-32 16,0 0-8-16,0 0 0 0,0 8 0 0,0-8 0 0,3 10 0 0,-3-10-11 0</inkml:trace>
  <inkml:trace contextRef="#ctx0" brushRef="#br0" timeOffset="2116.5417">20094 527 1630 0,'0'0'36'16,"0"0"7"-16,-9 2 1 0,3 3 3 0,-6-5-38 0,6 6-9 0,-3 7 0 0,0-5 0 0,0 3 39 15,3 2 5-15,0 3 2 0,0 2 0 16,1 1-22-16,2 2-5 0,3-3-1 0,3-4 0 0,-3 4-18 0,5 3 10 16,-5-2-10-16,6-6 8 15,3 0-8-15,3 0 8 0,-3-5-8 0,3 3 8 16,-3-8 60-16,0 2 11 0,3 0 2 0,-3-5 1 0,3 0-82 0,-3 0-9 15,0-5-6-15,2 5-1 0,-2-8 52 0,0-3 9 16,-3 3 3-16,0-5 0 0,0 5-15 0,0-2-2 16,-3-9-1-16,-3 6 0 0,0 0-18 0,0 5-3 15,-3-5-1-15,3-9 0 0,0 4-18 0,-3-1-4 16,3 6-1-16,-3 0 0 16,3 0-157-16,3-6-31 0,-3 6-6 0</inkml:trace>
  <inkml:trace contextRef="#ctx0" brushRef="#br0" timeOffset="2280.9803">20427 487 1652 0,'-9'8'36'0,"9"-3"8"0,3 8 2 0,-3-5 0 0,-6 5-37 0,3 1-9 0,-3 4 0 0,6-5 0 16,-3 14 77-16,0-9 14 0,3 4 2 0,0-4 1 15,-3 1-46-15,3-6-10 0,3 8-2 0,0-2 0 16,3 2-45-16,-3-3-10 0,0-5-1 0</inkml:trace>
  <inkml:trace contextRef="#ctx0" brushRef="#br0" timeOffset="2814.4143">21704 521 1281 0,'0'0'28'0,"0"0"5"0,0 0 2 0,0 0 2 0,0 0-29 0,0 0-8 0,0 0 0 0,0 0 0 15,0 6 53-15,0 1 10 0,0-1 1 0,0 2 1 16,0 5-19-16,0-2-4 0,0 2-1 0,0 0 0 15,0 3-14-15,3 2-3 0,-3 1-1 0,3-6 0 16,0 6-6-16,0-6-1 0,3 0 0 0,0 0 0 16,0 1-3-16,3-1-1 0,0-5 0 0,0 2 0 15,0-7 66-15,3 2 13 0,2-5 2 0,-5 0 1 16,0 0-62-16,0-8-13 0,3 3-3 0,-3-6 0 0,-6 3 57 16,6-5 11-16,-6-5 3 0,-3 2 0 15,0 3 33-15,-3-6 8 0,0 1 0 0,-3-4 1 16,-3 4-129-16,0-3-24 0,0 8-5 0,-6-6-2 0,0 0 19 0,1 6 12 15,-1 5-13-15,-3-5 5 16,0 2-128-16,3 9-24 0,3-9-6 0</inkml:trace>
  <inkml:trace contextRef="#ctx0" brushRef="#br0" timeOffset="3341.8002">19760 1423 1205 0,'0'0'34'0,"-5"6"8"0,-4 4-34 0,3 4-8 0,-3 7 0 0,0-3 0 0,0 9 40 0,0-1 5 16,0-5 2-16,0 6 0 0,6-1 5 0,0 1 0 16,3 2 1-16,0-8 0 0,6 0-6 0,0 3-2 15,3-11 0-15,0 0 0 0,3 6-13 0,3-6-2 16,0-5-1-16,-1-3 0 0,4-2 11 0,-3 2 1 16,0 1 1-16,3-12 0 0,3 1 18 0,-3-3 4 15,2 0 1-15,1-2 0 0,0-6 5 0,-3 0 1 16,-3 0 0-16,0-3 0 0,-6 1-2 0,-3 2 0 0,-3-2 0 15,-6-4 0-15,0 4-32 0,0-1-6 0,-3-2-2 0,-3 3 0 16,0-9-21-16,0 3-8 0,0 3 0 0,-3 0 0 31,0-3-120-31,0 8-29 0,0 0-7 0,3 9-927 0</inkml:trace>
  <inkml:trace contextRef="#ctx0" brushRef="#br0" timeOffset="3939.2855">21383 1466 1623 0,'-12'-5'36'0,"12"5"7"0,-3 0 1 0,-3-6 2 0,0 1-37 0,0 2-9 16,3 3 0-16,3 0 0 0,0 0 42 0,-9 3 6 0,-6 0 2 0,6 5 0 15,0 5 27-15,3 5 6 0,3-2 1 0,-3 8 0 16,0-6-68-16,1 9-16 0,-1-1 0 0,0-4 0 15,3 1 0-15,3-1 0 0,0-1 8 0,0-3-8 16,3 1 0-16,3-1 0 0,2-5 0 0,4 1 0 16,0-1 0-16,0 0 10 0,-3-5-10 0,3 0 8 15,6-5-28-15,-3-6-5 0,-3 0-2 16,0 3 0-16,2-5 71 0,-2-3 15 0,0 3 2 0,0-3 1 16,0-8-18-16,0 3-4 0,-6 2-1 0,0-2 0 15,-3-3-5-15,3 0-1 0,-3-2 0 0,-6-1 0 0,0 3-16 16,-3-2-3-16,3-1-1 0,-3-2 0 0,3 8-13 0,-6-3 0 15,3 0 8-15,0 3-8 16,3 0-46-16,-3-6-12 0,0 11-2 0,3-2-1020 16</inkml:trace>
  <inkml:trace contextRef="#ctx0" brushRef="#br0" timeOffset="4089.6863">21671 1759 1497 0,'0'0'32'0,"0"0"8"0,0 0 0 0,-3 8 4 0,0-2-36 0,3-6-8 0,-3 8 0 0,3-8-442 15,0 0-90-15</inkml:trace>
  <inkml:trace contextRef="#ctx0" brushRef="#br0" timeOffset="4390.4858">21987 1540 1346 0,'-12'5'29'0,"6"0"7"0,0 3 0 0,-3 6 3 0,0-9-31 0,0 8-8 0,0 0 0 0,0 1 0 16,1-1 66-16,2 0 12 0,3 0 2 0,3 1 1 15,0-1-29-15,0 0-7 0,3 0-1 0,3-5 0 16,2 3-22-16,1-3-5 0,0 0-1 0,0-3 0 0,3 0 8 0,3-5 2 15,-6 3 0-15,3-3 0 0,0 0 18 0,0-3 3 16,0-5 1-16,-3 3 0 0,-4-6 24 0,4 3 4 16,-3 1 2-16,3-4 0 0,-3 3-17 0,0-5-3 15,-6 0-1-15,3-1 0 0,-3 1-17 0,0 0-4 16,-3-6-1-16,0 1 0 0,0 5-27 0,0 5-8 16,0-6 0-16,-3 1 0 15,0-8-51-15,3 10-13 0,0-2-4 0,0 0-701 16,3 8-141-16</inkml:trace>
  <inkml:trace contextRef="#ctx0" brushRef="#br0" timeOffset="4566.9549">22249 1532 1594 0,'-3'21'45'0,"6"-13"10"0,0 3-44 0,-6 2-11 0,0 5 0 0,0 1 0 15,3-3 133-15,-6 2 25 0,0 1 5 0,0 2 1 16,6-8-147-16,-3 6-29 0,0-1-5 0,0-2-2 15,0 3 19-15,6-6 11 0,-3-8-2 0,3 8 0 16,3 1-111-16,3-9-22 0,-3 3-5 16</inkml:trace>
  <inkml:trace contextRef="#ctx0" brushRef="#br0" timeOffset="5139.5277">22639 344 1832 0,'0'0'52'0,"0"0"12"0,0 0-52 0,0 0-12 0,0 0 0 0,9 0 0 16,0 0 92-16,0-5 16 0,0 5 4 0,2-8 0 16,10 8-91-16,0-6-21 0,0 1 0 0,3 3 0 15,-6-4 29-15,2-2 4 0,4 3 1 0,0 5 0 16,-3 0-19-16,0 0-4 0,0 0-1 0,-1 0 0 15,1 5-10-15,-3-5 0 0,0 8 0 0,0 5 0 16,-3 1 0-16,0-1 0 0,-9 5 0 0,11 1 0 16,-5 2 0-16,6 6 0 0,-6-1 0 0,-3-2 0 15,0 10 0-15,-6-7 8 0,3 10-8 0,-3 2 8 16,3-4-8-16,-3 5 0 0,0 4 0 0,-3 1 8 16,0 0-8-16,0 22 0 0,-3-4 0 0,3 3 0 15,0-5 0-15,0 3 8 0,-3-6-8 0,0 0 0 16,0 3 0-16,3-3 8 0,0 0-8 0,-3 0 0 0,-3-5 0 0,6 0 0 15,0-8 8-15,0-5-8 0,-6 5 0 0,3-5 0 16,0-3 0-16,3 0 8 0,-6 0-8 0,3-5 8 16,-6-6-8-16,6 0 8 0,-3-2 0 0,0-3 0 15,-3-2 0-15,0 2 0 0,0-2 24 0,-2-3 5 16,2-1 1-16,-3 1 0 0,0-5-6 0,-3 2 0 16,6 3-1-16,-3-5 0 0,3-4-31 0,0 1 0 15,-3 3 0-15,3-6-788 16,-2 3-158-16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40:50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13408 1728 1258 0,'0'0'36'0,"0"0"7"0,0 0-35 0,0 0-8 16,0 0 0-16,0 0 0 0,0 0 16 0,0 0 0 15,0 0 1-15,0 0 0 0,0 0 16 0,0 0 3 16,9 2 1-16,0-2 0 0,0 3 20 0,0 0 4 16,-3 2 1-16,6-5 0 0,-3 3-8 0,0-1-2 15,3-2 0-15,-12 0 0 0,15 3-19 0,0-3-4 16,-1 5-1-16,4-5 0 0,-3 0-16 0,0 0-3 15,0-5-1-15,0 5 0 0,0-3-8 0,-3 1 8 16,0-1-8-16,-1 3 8 0,4-5-8 0,-6 2 8 16,3 0-8-16,-3 1-580 0,0 2-120 15</inkml:trace>
  <inkml:trace contextRef="#ctx0" brushRef="#br0" timeOffset="1633.3656">13992 1789 1249 0,'0'0'27'0,"0"0"5"0,0 0 2 0,0 0 2 0,0 0-28 0,0 0-8 0,6 10 0 0,0-7 0 15,3 2 8-15,3-5 1 0,-3 5 0 0,2-5 0 16,1 0 2-16,3 0 0 0,-3 0 0 0,0 0 0 16,3-5 13-16,0 5 2 0,-3-8 1 0,3 8 0 15,-3-5 11-15,-1-3 2 0,1 3 1 0,0-3 0 16,-3 2-17-16,0-4-3 0,0 2-1 0,0 0 0 15,-3-3-5-15,-3 1-2 16,0-1 0-16,0 3 0 0,-3-2-13 0,-3 2 9 0,0 0-9 0,0 3 8 16,-3-3-8-16,0 2 12 0,0-2-12 0,-3 3 12 15,-3-3-12-15,3 3 8 0,0 5-8 0,0-5 8 16,-2 5-8-16,2 0 0 0,-3 5 0 0,3-3 0 16,3 4 0-16,0 2-11 0,-3 2 3 0,3 4 0 15,3-1 8-15,0 5-8 0,0-4 8 0,0 1-8 16,3 1 8-16,-3 5 0 0,3-2 0 0,3 2 0 15,0-2 8-15,0-3 3 0,0 2 1 0,3 1 0 0,0-1-12 0,0-5 10 16,3 1-10-16,0-7 10 0,0 4-10 0,-3-3 0 16,6-3 0-16,-4 3 8 0,1-8-8 0,0 6 8 15,0-4-8-15,3-2 8 0,-3-5-8 0,3-3 0 16,-3 0 0-16,3-5-11 16,-3 2-17-16,3-5-3 0,-3 3-1 0,0-5 0 15,-1 4-35-15,4-4-7 0,-3 2-2 0,0-3 0 16,0 6-8-16,-3-5-1 0,3 4-1 0,0-4 0 15,-3 5 47-15,0 5 10 0,0-5 1 0,0 2 1 0,0 3 27 0,-3 3 0 16,0 2 0-16,-3 3 11 0,6-5 24 0,-6 5 5 16,0 0 0-16,6 8 1 0,-3 2-9 0,0-2-1 15,2 3-1-15,-5-1 0 0,0 1 6 0,0 2 0 0,3 0 1 16,0 6 0-16,0-6-3 0,0-5-1 0,0 5 0 0,3-2 0 16,-3 0-4-16,3-1-1 0,-3 3 0 0,0-7 0 15,3 7 4-15,-3-5 0 0,-3-3 0 0,0-5 0 16,0 0 4-16,0 0 0 0,0 0 1 0,0 0 0 15,0 0 3-15,0 0 0 0,0 0 0 0,0 0 0 16,0-5-10-16,0 5-2 0,-3-6 0 0,3-1 0 16,0-4-6-16,0 0-2 0,-3-2 0 0,3 3 0 15,0-4-11-15,0 6-9 0,0-5 12 0,3 0-12 16,0 0 0-16,0-1 0 0,0 1 0 0,3 3 0 16,-3 2 0-16,3-3 0 0,0 3 8 0,-3-5-8 15,3 5 0-15,0 3 0 0,3-3-8 0,-3 3 8 16,0-3-16-16,3 2 4 0,-1 6 0 0,-2-5 0 15,3 2-8-15,-3 1 0 0,0-1-1 0,0 3 0 0,3 0 0 16,-3 0 0-16,0 0 0 0,3 0 0 16,-3 0 1-16,0 0 0 0,0 0 0 0,-6 0 0 0,6 0 9 0,0 0 3 15,3 3 0-15,-9-3 0 0,3 2 8 0,3 1-8 16,0 2 8-16,0-5-8 0,-1 6 8 0,-5-6 0 16,0 0 0-16,3 2 0 0,6 4 0 0,-9-6 0 15,0 0 0-15,3 5 0 0,-3-5 0 0,0 0 0 16,0 0 0-16,3 8 0 0,-3-8 0 0,3 5 0 15,-3-5 0-15,0 8 0 0,0-8 0 0,3 5 0 16,-3 3 0-16,3-2 0 0,-3-1 0 0,0-5 0 16,3 8 0-16,0-3 0 0,0 3 0 0,0 0 0 15,-3 0 0-15,3 2 0 0,0-4 0 0,0 2 0 0,-3 5 0 0,3-8 0 16,0 3 0-16,-3 3 0 0,3-3 0 16,-3 5 0-16,0-5 0 0,3 2 0 0,-3 4 0 0,0-6 0 15,0 5 8-15,3-5-8 0,-3 2 8 0,3 4-8 16,-3-7 14-16,3 1-2 0,-3-8 0 0,0 0 0 15,0 0 9-15,0 0 2 0,0 0 0 0,0 0 0 16,0 0 0-16,0 0 0 0,0 0 0 0,0-8 0 16,3 1 10-16,-3-1 3 0,3 2 0 0,-3-7 0 15,0 2-18-15,0-2-3 0,-3-3-1 0,3 3 0 16,0 0-4-16,0 0-1 0,-3 2 0 0,3-7 0 16,3 2-1-16,-3 2-8 0,0 1 12 0,0 0-4 15,3 0-8-15,-3 2 0 0,3-2 9 0,0 0-9 16,0 5 8-16,3-5-8 0,0 2 8 0,-3 3-8 15,3 0 0-15,0 3 0 0,0-3 0 0,0 3-8 16,2-1 8-16,-2 1 0 0,3 2-9 0,3-2 9 0,-3 5 0 0,-9 0-11 16,9 0 11-16,3 0-8 0,0 0 8 0,0 0 0 15,0 0 0-15,0 0-8 0,0 0 0 0,-4 0 0 16,4 0 0-16,-3 0 0 0,0 0-4 0,0 5-1 16,-9-5 0-16,0 0 0 0,0 0 5 0,0 0 8 15,3 3-13-15,-3-3 5 0,3 11 8 0,-3-3-13 16,-3 2 5-16,3 1 8 0,-3-1-12 0,0 4 12 15,-3-1-12-15,0 5 12 0,3-4 0 0,0-1 0 16,-6 0 0-16,6 0 0 0,0 0-9 0,0 1 9 16,0-1 0-16,3 0 0 0,0-2 0 0,3 2 0 15,0 0 0-15,3-5 0 0,-3 0 0 0,-3-8 0 16,9 8 0-16,0-3 0 0,0 1 0 0,0-6 0 0,0 0 0 0,0 0 0 16,0-8 0-16,0 2 0 0,0 1 12 0,0-3-3 15,0-2 8-15,0-1 2 0,-4-2 0 0,1 2 0 16,-3-2 9-16,-3 0 1 0,3-6 1 0,-6 6 0 15,0 5 3-15,0-5 1 0,-2 0 0 0,-4 2 0 16,0 3-17-16,0 0-3 0,-3-5-1 0,0 8 0 16,0-6-25-16,0 3-4 0,-3 0-2 0,6 8-718 15,0-5-143-15</inkml:trace>
  <inkml:trace contextRef="#ctx0" brushRef="#br0" timeOffset="6725.4568">15200 1701 936 0,'0'0'26'0,"0"0"7"0,0 0-33 0,0 0 0 16,0-5 0-16,0 5 0 0,0-8 28 0,3 3 0 15,-3 5-1-15,0 0 0 0,0 0 29 0,0 0 5 0,0 0 2 16,0 0 0-16,0 5-15 0,3 8-4 0,-3-5 0 0,0 5 0 16,0 6-4-16,-3-6-2 15,3 3 0-15,-3 3 0 0,3-1-3 0,0-5-1 0,0 6 0 0,0-6 0 16,0 0 6-16,0 1 2 0,0-7 0 0,0 4 0 15,-3-3 3-15,3-3 1 0,0-5 0 0,0 0 0 16,0 0-2-16,0 0 0 0,0 0 0 0,0 0 0 16,0 0-15-16,0-5-3 0,3-3-1 0,-3 3 0 15,3-8-9-15,-3 2-3 0,3-2 0 0,0-3 0 16,3 3-13-16,0-1 9 0,0-4-9 0,0 5 8 16,0-6-8-16,3 3 0 0,-3 0 0 0,3 1 0 15,0 1 0-15,0 1 0 0,-3 0 0 0,3 2 0 16,-3 3 0-16,3 0 0 0,-4 3 0 0,-2 0 0 15,-3 5 0-15,0 0 0 0,0 0 0 0,9 0 0 16,0 5 0-16,-3-2 0 0,0 7 0 0,-3-2 0 16,0 3 0-16,0 2 0 0,0 0-9 0,0 1 9 15,3-1 0-15,-3 0 0 0,-3 0 0 0,6 0 0 0,-6 1 0 16,3-6 0-16,0 5 0 0,3-3 0 0,0 4 0 16,-3-9 0-16,-3-5 0 0,9 8 0 0,-3-3 0 0,3 3 0 15,-3 0 0-15,0-3 0 0,-6-5 0 0,8 3 0 16,-2 0 0-16,-6-3 0 0,9-3 0 0,0 0 0 15,0-5 0-15,0 3 0 0,0-5 0 0,0 2 0 16,0 0 0-16,0 0 0 0,0-3 0 0,-3-2 0 16,3 5 0-16,-3-5 0 0,0-1 0 0,2 4 0 15,-2 2 0-15,-3-5 0 0,-3 5 0 0,3 3 0 16,-3-9 8-16,0 9-8 0,0-3 0 0,0 3 0 16,0 5 0-16,-3-6 0 0,-3 4 8 0,6 2-8 15,-5 0 0-15,-1-5 0 0,3 5 8 0,-6-6-8 0,3 4 0 16,0 2 0-16,6 0 0 0,-6 8 0 0,0-8 0 15,0 5 0-15,3 3 0 0,-3 0 0 16,0 2 0-16,0 4 0 0,3-7 0 0,0 7 0 0,0-4 0 16,3 3 0-16,-3 9 0 0,3-9 8 0,0 5-8 0,0 1 9 15,0 2 3-15,3-5 1 0,0 0 0 0,0-3 0 16,3 3-5-16,0-3-8 0,0 0 11 0,0-2-11 16,6 2 12-16,-3-5-12 0,0-3 12 0,3 1-12 15,-4 2 9-15,7-8-9 0,-3-6 0 0,3 4 9 16,0-4-9-16,0-1 0 0,-3-4-10 0,0 3 10 15,0-5-47-15,0 2-3 0,-1 1-1 16,-2-1-625-16,3-2-124 0</inkml:trace>
  <inkml:trace contextRef="#ctx0" brushRef="#br0" timeOffset="7146.9831">15811 1643 1609 0,'0'0'35'0,"0"0"7"0,0 0 2 0,0 0 2 0,0 0-37 0,0 0-9 0,0 0 0 0,0 0 0 16,-3 0 61-16,3 0 11 15,-9 5 1-15,0 3 1 0,3-5-35 0,0 2-7 0,3 6-2 0,-3-3 0 16,3 0-9-16,-3 2-1 0,3 4-1 0,0-1 0 15,0 0-11-15,0 0-8 0,3 0 12 0,0 1-12 16,3-1 0-16,3 0 0 0,-3-2 0 0,3-1 0 16,0 1 0-16,0-6 0 0,3 3 0 0,0-5 0 15,-3-1 8-15,-6-2-8 0,9-2 0 0,-3-1 0 16,2 3 17-16,-2-8 0 0,0 6 0 0,-3-6 0 16,3 0 6-16,-3-3 1 0,0 3 0 0,0 0 0 15,-6-2 3-15,3 2 1 0,-3-6 0 0,3 1 0 16,0 5-10-16,-6-2-2 0,0 2 0 0,0-5 0 15,6 7-16-15,-3-7 0 0,0 5 8 0,-2 3-8 16,5-3-12-16,0 3-5 0,0-6-2 0,0 3 0 16,0 3-69-16,2 2-15 0,1-5-2 0,-3 8-1 15,6-3-112-15,0 1-22 0,0 2-5 16</inkml:trace>
  <inkml:trace contextRef="#ctx0" brushRef="#br0" timeOffset="7458.5689">15950 1611 1321 0,'0'0'28'0,"0"0"7"0,0 0 1 0,0 0 2 0,3 11-30 0,0-1-8 15,-3 1 0-15,0-6 0 0,0 6 70 0,-3 0 13 16,3 2 2-16,-3 0 1 0,3 0-19 0,0-2-4 16,0 2-1-16,0 0 0 0,0 0-14 0,3 1-2 0,-3-1-1 15,3 0 0-15,0-5-11 0,3 3-2 0,-3-3-1 0,0 0 0 16,3 2-19-16,-3-2-3 0,3-3-1 0,0 3 0 16,-6-8-8-16,9 3 8 0,0 0-8 0,0-1 8 15,-3-4 12-15,0-4 1 0,3-2 1 0,-3 3 0 16,0-3-22-16,0 3 0 0,0-6 0 0,0 1-12 15,-3-1 12-15,2 3 0 0,-2-5 10 0,0 8-10 16,0-9 0-16,0 6 8 0,-3 3-8 0,3-3 0 16,-3 3 0-16,0 5 0 0,0 0-12 0,0 0 12 15,0 0 0-15,0 0 0 0,0 0 0 0,0 0 0 16,0 5 8-16,0 3-8 0,0 0 11 0,0 3-11 16,0-3 8-16,0 0-8 0,0 2 0 0,3-2 0 15,0 0 0-15,0 3 0 0,0-6 0 0,0 3-9 16,-3-8-69-16,6 0-14 0,3 0-2 0,0 0-517 15,0 3-103-15</inkml:trace>
  <inkml:trace contextRef="#ctx0" brushRef="#br0" timeOffset="7772.7902">16308 1622 1371 0,'0'0'30'0,"0"0"6"0,0 0 2 0,0 0 1 0,0 0-31 0,0 0-8 16,-6-3 0-16,-3 1 0 0,9 2 69 0,0 0 13 15,-9 0 2-15,0 0 1 0,9 0-17 0,-9 0-4 16,0 5-1-16,9-5 0 0,-6 8-36 0,3-6-7 16,-3 4-2-16,3 2 0 0,0-3-18 0,3 3 0 0,3 3 0 15,0-4 0-15,0 4 0 0,0-3 0 0,3-3 0 16,0 9-9-16,3-9 9 0,-3 3 0 16,-3 0 0-16,3 0 0 0,3 2 0 0,-3-7 0 15,-3 7 0-15,-3-4 0 0,3 2 0 0,-3-3 0 0,-3 3 8 0,-3 5-8 16,-6-8 28-16,6 3 0 0,3 3 1 0,0-3 0 15,-3 5-1-15,-3-10 0 0,0 7 0 0,3-7 0 16,0 0-4-16,0 5-2 0,0-8 0 0,6 0 0 16,-9 0-22-16,9 0 0 0,-6-8 0 0,3 2 8 15,0-2-42-15,3 3-8 0,0-8-2 16,0 0-598-16,0-1-120 0</inkml:trace>
  <inkml:trace contextRef="#ctx0" brushRef="#br0" timeOffset="8000.2126">16385 1323 1123 0,'6'-13'24'0,"-6"13"6"0,6-6 1 0,-6 6 1 16,0-5-32-16,0 5 0 0,6-3 0 0,-6 3 0 15,0 0 64-15,0 0 8 0,6 3 0 0,0 2 1 16,0 3 3-16,-3 3 1 0,-3 2 0 0,3 0 0 16,3 6-6-16,-6 2-2 0,0 0 0 0,0 3 0 15,0 5-13-15,-3 0-4 0,0-2 0 0,0 4 0 0,-3-1-22 0,3 1-5 16,0 1-1-16,-3-5 0 0,3-1-14 0,-3 6-10 15,6-11 12-15,0 3-12 0,0-3 0 0,3-3 0 16,-3 1 0-16,3 2-12 16,3-8-47-16,0 1-9 0,-6-7-1 0,9 4-536 15,-3-8-107-15</inkml:trace>
  <inkml:trace contextRef="#ctx0" brushRef="#br0" timeOffset="8329.3265">16561 1709 1537 0,'0'0'33'0,"0"0"7"0,0 0 2 0,0 0 2 0,-3 6-35 0,3-4-9 0,-3 9 0 0,0-6 0 16,-3 3 77-16,6 0 14 0,0 0 2 0,-3 2 1 16,0-4-42-16,3 7-9 0,0-5-2 0,3-3 0 15,0 3-21-15,0-3-4 0,-3-5 0 0,9 6-1 16,-3-4-15-16,3 4 9 0,-9-6-9 0,9 0 8 16,5 0-8-16,-2 0 0 0,-3 0 0 0,3-6 0 15,3-2 0-15,-3 3 0 0,0-3 0 0,-6-2-11 16,3 2 11-16,0 0 0 0,3 2 0 0,-4-4-8 15,-5 7 8-15,6-5 0 0,-3 6 0 0,6-1 0 16,-3 3 0-16,-9 0 0 0,0 0 0 0,9 5 0 16,3 3 11-16,-6 0-3 0,-6 3 0 0,0 2 0 15,3 8 17-15,0-2 3 0,-6 2 1 0,0 5 0 16,0 1 12-16,-3 2 3 0,3 5 0 0,-6-2 0 0,-9 0-7 16,9 2-1-16,9 3 0 0,-3-2 0 0,-9-1-16 0,4 3-3 15,-1-8-1-15,6 3 0 0,0-3-16 0,0 5 0 16,-3-7-13-16,6-1-742 15,6 1-148-15</inkml:trace>
  <inkml:trace contextRef="#ctx0" brushRef="#br0" timeOffset="9409.8297">17510 1185 1476 0,'0'0'32'0,"0"0"8"0,-3 0 0 0,3 0 1 0,0 0-33 0,-6 0-8 0,3 0 0 0,3 0 0 15,0 0 55-15,0 0 9 0,-3 3 1 0,3-3 1 16,0 11-26-16,0-3-6 0,-3 5-1 0,3-5 0 15,0 8-7-15,-3-1-2 0,3 4 0 0,-6 7 0 16,3-7-9-16,-3 7-3 0,6 1 0 0,-3 5 0 16,1-1-12-16,-4 4 0 0,6-4 8 0,-3 1-8 15,3 3 0-15,0-4 0 0,0-4 0 0,0-1 0 16,6 1 0-16,-3-9 0 0,-1 1 0 0,4-3 0 16,0-3 14-16,0-3 0 0,0-2 0 0,-6-8 0 15,0 0-14-15,0 0 0 0,15 3 8 0,-15-3-8 16,9-3 0-16,0-2 0 0,6-3 0 0,-3-5 0 15,0 0 14-15,0 0-3 0,0-6-1 0,-4 0 0 16,1 4-10-16,-3-4 0 0,0 1 9 0,0-1-9 16,3 3 0-16,-6 3 8 0,-3 0-8 0,0 2 0 15,0 3 8-15,0 0-8 0,0 3 8 0,-3 5-8 16,-6 0 12-16,6 0-3 0,0 0 0 0,-3 3 0 0,-6 7-9 0,7-2 0 16,2 3 0-16,0 2 0 0,0 3 0 15,0 2 0-15,-3 1 0 0,3-3 0 0,6 2-11 0,0 1 11 16,-3-1-8-16,0-2 8 0,3 3 0 0,6-1-8 15,2-5 8-15,1 1 0 0,0-1 0 0,3-8-8 16,3 8 8-16,-3-7 0 0,-15-6-8 0,18 0 8 16,6 0-8-16,-4-3 8 0,1 0-9 0,-3-2 9 15,-3-3-10-15,3-5 10 0,0 0-16 0,-3-1 4 16,-4-1 0-16,1-1 0 0,3-3-4 0,-6-2-1 16,0 3 0-16,0-9 0 0,0 3 17 0,0-2 0 15,-3-1 0-15,0 6 0 0,0-5 0 0,0-1 0 16,-3 1 0-16,0 2 0 0,-3 3 12 0,3 2 7 15,-3 1 1-15,0 5 0 0,0-1-20 0,0 6 8 0,-3-5-8 0,3 3 0 16,-3 7 20-16,3-2-2 0,0 5-1 16,0 0 0-16,0 0 6 0,0 0 1 0,0 0 0 0,-6 5 0 15,0 3-2-15,0 2 0 0,3 4 0 0,-3-1 0 16,-3 8-10-16,6-2-3 0,0 2 0 0,0-3 0 16,0 9-9-16,3-1 0 0,-3-2 0 0,3 2 0 15,3 1 0-15,0-1 8 0,-3-4-8 0,3-1 0 16,3 3 0-16,0-6 0 0,-3-5 0 0,3 1 0 15,0-1 0-15,0 0 0 0,3-8 0 0,-3 3 0 16,0 0 0-16,0-3 0 0,0-2 0 0,2 0 0 16,1-3-16-16,-3 0 2 0,3-6 0 0,0-2 0 15,0 3-31-15,0-3-7 0,0-2 0 0,-3 2-1 16,0-5-134-16,3 2-26 0,-6-2-6 0,3 5-474 16</inkml:trace>
  <inkml:trace contextRef="#ctx0" brushRef="#br0" timeOffset="9779.2669">18222 1257 1584 0,'0'0'35'0,"0"-3"7"0,0 3 2 0,0 0 0 0,0 0-36 0,0 0-8 0,-3-3 0 0,3 3 0 16,0 0 76-16,0 0 14 0,-3 3 2 0,0 2 1 15,0 6-21-15,0 5-4 0,3 2 0 0,-6 1-1 16,0 2-17-16,3 6-3 0,-3 4-1 0,3 1 0 15,0 2-14-15,0 3-4 0,-3 3 0 0,3-5 0 16,-3 2-10-16,3-3-2 0,-6-2-1 0,9 0 0 16,-3-6-15-16,3 0 0 0,-3 1 0 0,3-6 0 15,0-2-23-15,3-1-7 0,0-5-2 0,0 1 0 16,0-1-122-16,0 0-25 0,6-2-5 0</inkml:trace>
  <inkml:trace contextRef="#ctx0" brushRef="#br0" timeOffset="10072.0477">17415 1593 2178 0,'0'0'48'0,"0"0"9"0,0 0 3 0,0 0 1 0,0 0-49 0,0 0-12 0,0 0 0 0,9 0 0 15,3-3 30-15,3-2 3 0,5-3 1 0,1-3 0 16,-3-2 21-16,6 0 4 0,9 0 1 0,-1-1 0 16,1 1-42-16,6 0-8 0,-3 0-2 0,2 2 0 15,1 3-64 1,0 0-12-16,-7 0-4 0,-5 3 0 0</inkml:trace>
  <inkml:trace contextRef="#ctx0" brushRef="#br0" timeOffset="10640.2353">18796 1233 1346 0,'0'0'29'0,"0"0"7"0,0 0 0 0,-3 5 3 0,0 8-31 0,3 1-8 0,-3 4 0 0,3-2 0 16,0 8 58-16,-3-3 10 0,3 6 3 0,0 4 0 15,0 1 2-15,-3 8 1 0,3-1 0 0,0-2 0 0,0 3-13 0,-3 0-2 16,3-8-1-16,-3 2 0 0,3-2-34 0,0-3-6 15,-3 0-2-15,3-8 0 0,-3 3-16 0,3-3 0 16,3-2 8-16,-3 2-8 0,0-3 13 16,3-4-1-16,-3-1 0 0,3-8 0 15,-3 3-39-15,0-8-8 0,0 0-1 0,0 0-589 16,0 0-118-16</inkml:trace>
  <inkml:trace contextRef="#ctx0" brushRef="#br0" timeOffset="11024.357">19132 1172 1566 0,'0'0'34'0,"0"0"7"0,0 0 2 0,-3 8 1 0,0-3-35 0,0 3-9 0,1-2 0 0,-1 7 0 15,-3-5 53-15,0 0 9 0,0 2 2 0,-3 3 0 16,0 6-12-16,0-6-1 0,-3 8-1 0,0-2 0 15,3-3-8-15,-3 2-2 0,-3 6 0 0,0-3 0 16,4-2-20-16,-4 2-4 0,3 3 0 0,0 2-1 16,0-5-15-16,0 3 11 0,0 0-11 0,0 0 10 15,3-6-10-15,3-2 8 0,-3 0-8 0,3 0 8 16,4-3-8-16,2-2 10 0,0-3-10 0,0-3 10 16,2 3 5-16,4 0 1 0,-3-3 0 0,6 3 0 15,-3-3 0-15,6 6 0 0,0-3 0 0,0 5 0 16,0-8-8-16,0 3 0 0,3 0-8 0,-6 3 12 0,3-3-12 0,-1-3 8 15,1 3-8-15,0 0 0 0,0 3 0 0,-3-3 0 16,3 2 0-16,-6-2 0 16,6-3 8-16,0 3-8 0,-3-2 0 0,3 2 0 0,0-8-13 0,-4 5-9 15,4-5-2-15,0 0 0 16,0 0-124-16,3 0-24 0,-3-5-6 0</inkml:trace>
  <inkml:trace contextRef="#ctx0" brushRef="#br0" timeOffset="11258.3833">19326 1265 1630 0,'0'0'36'0,"0"0"7"0,0 0 1 0,3 5 3 0,0 3-38 0,0 0-9 0,0 5 0 0,0 0 0 16,0 6 56-16,0-1 10 0,-3-2 2 0,3 8 0 16,-3-5 0-16,0 7 0 0,0 1 0 0,0 4 0 15,-3 1-6-15,0 2-1 0,3-7 0 0,-3 5 0 16,3-6-29-16,-3-5-7 0,3 3-1 0,0 3 0 15,0-9-5-15,0 3-2 0,0-8 0 0,3 1 0 16,0-1-41-16,-3-8-8 0,3 3-1 0,-3-8-1 16,0 0-40-16,0 0-8 0,0 0-2 0,0 0-566 15,0 0-114-15</inkml:trace>
  <inkml:trace contextRef="#ctx0" brushRef="#br0" timeOffset="11440.0565">19290 1389 1789 0,'0'0'39'0,"0"0"8"0,3-5 1 0,3 2 4 0,0-2-42 0,3-3-10 16,0 3 0-16,3-3 0 0,0 2 59 0,3-4 9 16,2 2 3-16,1 0 0 15,0-3-24-15,3 3-5 0,3 0-1 0,0-2 0 0,2 2-15 0,1 3-3 16,-6-3-1-16,0 2 0 0,0 1-22 0,0 2 0 16,-1-2 0-16,-2 3 8 15,0 2-51-15,-6 0-9 0,0 0-3 0,-6 2-586 16,3 3-118-16</inkml:trace>
  <inkml:trace contextRef="#ctx0" brushRef="#br0" timeOffset="11604.2277">19350 1632 1769 0,'0'0'50'0,"0"0"11"0,0 0-49 0,3 6-12 0,-3-6 0 0,9 5 0 15,-3-2 80-15,2-1 12 0,1-2 4 0,3-2 0 16,6-1-15-16,0-2-2 0,0-1-1 0,6-1 0 15,3-1-29-15,-1-3-5 0,-2 3-2 0,0-5-758 16,3 5-152-16</inkml:trace>
  <inkml:trace contextRef="#ctx0" brushRef="#br0" timeOffset="12072.2776">20335 1188 1663 0,'0'0'36'0,"0"11"8"0,3 2 2 0,-3 8 1 0,3 0-38 0,-3 8-9 0,3-2 0 0,-3-1 0 16,3 1 48-16,-3 4 7 0,-3 4 1 0,0-1 1 16,0 3-10-16,0-2-3 0,-3 2 0 0,0-6 0 15,0 1-14-15,0 3-3 0,0-9-1 0,0 6 0 16,3-11-10-16,-3 3-1 0,3-3-1 0,0-3 0 16,0 1-14-16,0 2 0 0,0-8 0 0,0 1 0 15,0-1-34-15,3-8-6 0,-3 3-2 0,3-8-575 16,0 0-115-16</inkml:trace>
  <inkml:trace contextRef="#ctx0" brushRef="#br0" timeOffset="12878.2152">20266 1479 1522 0,'0'0'43'0,"3"8"10"0,3-3-42 0,3 3-11 15,0 0 0-15,3 3 0 0,-3-6 0 0,0 3 12 16,3 0-12-16,3-3 12 0,-3 0 11 0,3-5 2 15,5-2 1-15,-2-1 0 0,3-10-12 0,0 2-2 16,0-2-1-16,0-3 0 0,-1 3 27 0,-2-5 6 16,-3-4 0-16,3 4 1 0,-3-1-27 0,-3-2-6 0,0 3 0 0,-3-4-1 15,-3 4 5-15,0-1 2 0,-3 1 0 0,3 2 0 16,-6-3-10-16,3 6-8 0,-3 0 12 0,0 0-12 16,-3 2 16-16,3 9-3 0,0 2-1 0,0 0 0 15,0 0 5-15,0 0 1 0,0 8 0 0,0 5 0 16,-3 5-30-16,3 3-7 0,-3 3-1 0,0 5 0 15,3-2 20-15,-3 5 0 0,0-1-8 0,0 6 8 16,-3 3 0-16,0 2 0 0,0-2 0 0,3-3 0 16,-6 0 15-16,6-2 6 0,-3-4 2 0,0-2 0 15,3 0 5-15,-3-2 0 0,3-6 1 0,0 3 0 16,0-3 4-16,3-2 1 0,-6-6 0 0,6 0 0 16,0 0-18-16,0-7-4 0,0-6-1 0,0 0 0 15,0 0 12-15,6-3 2 0,0 0 1 0,0-10 0 16,0 2-8-16,0 4-2 0,3-12 0 0,0 3 0 15,3 0-3-15,-3 0-1 0,3-2 0 0,-3-3 0 0,2 2-12 16,-2 6 0-16,0 0 0 0,0 0 0 0,0 7-16 0,-3-2 0 16,0 3 0-16,-6 5 0 0,0 0 16 0,6 5-12 15,0 3 12-15,0-2-10 0,-3 7 10 0,0 0 0 16,3 3 8-16,0-3-8 0,-3 3 0 0,3-3 0 16,0 0-10-16,0 1 10 0,0-1-14 0,0 0 4 15,-3-8 1-15,5 6 0 0,1 0-1 0,0-6 0 16,3-5 0-16,-3 0 0 15,0 0-35-15,3 0-7 0,0-5-2 0,0-3 0 16,6 2-1-16,-6-7 0 0,2 0 0 0,-2 2 0 16,0-2 12-16,-3-3 3 0,-3 3 0 0,0 0 0 0,3-3 12 0,-6 0 2 15,-3 3 1-15,0 2 0 0,0-2 25 0,-3 5 0 16,-3 0 0-16,0 3 8 0,-3-3 16 0,0 3 4 0,3 5 1 0,0 0 0 16,0 5 23-16,-3-3 5 0,1 4 1 0,2 7 0 15,0-5-27-15,0 5-6 0,3 0-1 0,0 3 0 16,-3-3 13-16,6 1 3 0,-3-1 0 0,3-5 0 15,3 5-40-15,3-8 0 0,3 1 0 0,-3-4 0 16,0 4 10-16,2-6-2 0,4 0-8 0,0-6 12 16,3 4-12-16,0-4 0 0,-6 1 0 0,0-3 0 15,3-2 10-15,-3 2-10 0,-6 0 10 0,3 2-10 16,0-2 9-16,-6 8-9 0,0 0 8 0,0 0-8 16,0 0 12-16,0 0-2 0,0 0-1 0,0 0 0 15,3 8-9-15,-3 0 0 0,0 3 9 0,0-3-9 16,3-3 0-16,0 3 0 0,0 0 0 0,0-3 0 15,2 3 0-15,1-2 0 0,0-1 0 0,0-2 0 16,3-1-21-16,0-2 1 0,0 0 0 0,0 0 0 16,0 0-43-16,0-2-8 0,0-1-1 0,0-8-559 15,3 3-111-15</inkml:trace>
  <inkml:trace contextRef="#ctx0" brushRef="#br0" timeOffset="13095.9803">21252 1238 1206 0,'0'0'26'0,"3"-5"6"0,-3 5 0 0,0 0 3 0,0 0-35 0,0 0 0 16,3 5 0-16,0 8 0 0,-3 1 91 0,0 4 11 15,3 3 2-15,-3 1 1 0,-3 1-24 0,3 9-5 0,0-5 0 0,0 4-1 16,0 9-14-16,0-6-2 0,-3 6-1 0,-3-3 0 16,3 3-31-16,0-6-7 0,0 3 0 0,0-5-1 15,0-3-9-15,3-2-2 0,-3-4 0 0,3 4 0 16,0-9-24-16,0 4-6 0,3-4-1 0,-3-5 0 31,0 1-128-31,0-1-25 0,0-8-6 0</inkml:trace>
  <inkml:trace contextRef="#ctx0" brushRef="#br0" timeOffset="13270.7404">21079 1659 1739 0,'0'0'49'0,"0"0"11"0,6 0-48 0,3-3-12 0,0 3 0 0,3 0 0 15,3 0 80-15,3-5 12 0,-1 2 4 0,1-2 0 16,6 0-7-16,0-3-1 0,3 0 0 0,2-3 0 0,1 3-43 0,3-5-9 16,0-5-1-16,-4 4-1 0,4 1-34 0,-3 0 0 15,-3-6 0-15,0 6-1092 16</inkml:trace>
  <inkml:trace contextRef="#ctx0" brushRef="#br0" timeOffset="14705.1629">14126 2847 1232 0,'-3'-13'35'0,"0"10"7"16,0 3-34-16,3 0-8 0,0 0 0 0,0 0 0 15,-3 0 19-15,3 0 1 0,0 0 1 0,3 8 0 16,-3 3 2-16,0-3 0 0,3 2 0 0,0 1 0 0,0 5 22 0,3 5 5 16,-3-5 1-16,3 5 0 0,0 0-2 0,-3 5 0 15,0 1 0-15,0-3 0 0,3-1-14 0,-3 1-3 16,0 3-1-16,-1-1 0 0,1-2-4 0,-3-3-1 15,3 0 0-15,0 1 0 0,-3-7-2 0,0 1 0 16,0-5 0-16,0 2 0 0,0-8 8 0,0-5 2 16,0 0 0-16,0 0 0 0,0 0-2 0,0 0-1 15,0-5 0-15,3-6 0 0,0-2-16 0,-3-3-3 16,3 1-1-16,0-1 0 0,0-8-11 0,0 3 0 16,0-1 0-16,3 4 0 0,-3-8 0 0,3 2 0 15,-3 0 0-15,6 0 0 0,-3 3 0 0,0-3 0 16,3 0 0-16,0 6 0 0,0 2 0 0,-3 3 0 0,0 5 0 15,0-3 0-15,0 3 0 0,0 6 0 0,-6 2-12 16,8 2 12-16,-2 3-13 0,3 9 5 0,-3-6 8 0,-3 10-13 16,3-7 13-16,0 7 0 0,0 1 0 0,-3-1-9 15,0 3 9-15,3-2 0 0,-3 0 0 0,0-1-8 16,0-2 8-16,-3 0 0 0,0 5 8 0,0-10-8 16,3 4 8-16,-3-1-8 0,0-1 8 0,0-3-8 15,0 1 12-15,0 0-3 0,0-11 0 0,0 0 0 16,0 0-1-16,0 0 0 0,0 0 0 0,0 0 0 15,6-11 0-15,-3 0-8 0,0-2 12 0,0 0-4 16,3-3-8-16,-3-2 0 0,0 2 0 0,3-3 8 16,0-2-8-16,-3 3 0 0,3-4 0 0,-3 4 0 15,2-3 0-15,-2 5 0 0,-3 3 0 0,3-1 0 16,3 1-12-16,0 5 12 0,-6 0-12 0,0 8 12 0,0 0-14 0,0 0 5 16,9 0 1-16,-9 0 0 0,6 13-1 0,3-2 0 15,-3 2 0-15,0 6 0 0,3-1 9 0,0 1-12 16,0-1 12-16,3 1-12 0,0-1 12 0,0-2 0 15,-1 0 0-15,1 0-8 0,0-5 8 0,3-1 0 16,-3 1 0-16,3-3 0 0,0-3 0 0,0 0 0 16,-3-5 0-16,3 0 0 0,-4-2 0 0,4-1 0 15,0-2 8-15,-3-1-8 0,0-4 0 0,0 2 0 16,3 0 0-16,0-5 0 0,-3 0 0 0,-1-6 8 16,-2 3-8-16,0 0 0 0,-3 0 0 0,0 0 0 15,-3 1-10-15,0 1 10 0,-3-1-12 0,-3 1 4 0,-3 1 8 0,0 5-13 16,-3 0 13-16,-3-5 0 15,4 5 0-15,-7 3 0 0,0-1 0 0,3 4 0 16,0 2 0-16,0 2-9 0,0 4 9 0,3 2 0 16,0 2 0-16,0 1 0 0,0 5 0 0,3 2 0 0,1 3 0 0,2-5 0 15,0 3 0-15,0 2 8 0,3 0-8 0,3 0 0 16,0 0 0-16,0 1 0 0,5-7 0 0,-2 4 0 16,3-6 0-16,3 0-10 0,3 1 10 0,0-6-10 15,0 5-36 1,3-10-7-16,3-1-2 0,-1-4 0 0,-2-1-48 0,3 3-9 0,3-11-3 0</inkml:trace>
  <inkml:trace contextRef="#ctx0" brushRef="#br0" timeOffset="15077.6325">15132 2947 1339 0,'0'0'29'0,"-6"-2"7"0,0-1 0 0,3-2 2 16,-6-3-30-16,0 3-8 0,0-3 0 0,0 2 0 0,-3 1 75 0,3 2 13 15,-2 3 4-15,-1-5 0 0,0 10-40 0,0-5-7 16,3 6-1-16,-6 2-1 0,6 0-15 15,0 2-4-15,3 3 0 0,-3 3 0 0,3 6-1 0,3-4-1 16,0 6 0-16,3-8 0 0,0 2-12 0,3 3-2 16,3-2-8-16,0-3 12 0,3 5 0 0,0-10 0 15,0 4 0-15,0-4 0 0,3 0 3 0,0-1 0 16,-3-7 0-16,3-1 0 0,0-2-15 0,-1 0 11 16,1-2-11-16,0-1 10 0,-3-10 0 0,3 2 0 15,0 1 0-15,-3-3 0 0,0 2-10 0,-3-2 0 16,3-6 9-16,-3 6-9 0,0-3 0 0,-3 6 0 15,0-1 0-15,3 3 0 0,-6 0 0 0,3 3 0 0,-3 5 0 0,0 0 0 16,0 0 0-16,0 0 0 0,0 0 8 0,-3 10-8 16,-3 1 9-16,3 0-9 0,0 2 12 15,0 5-12-15,3-4 16 0,0-1-3 0,0 0-1 0,0 0 0 16,3-2-12-16,0 2 0 0,3-5 8 0,0-3-8 16,-1 3 0-16,1-5-18 0,3 2 4 0,3 0 1 15,0-10-39-15,0 0-7 16,3-3-1-16,0-3-1 15,0 1-120-15,3-1-24 0,-1-2-5 0</inkml:trace>
  <inkml:trace contextRef="#ctx0" brushRef="#br0" timeOffset="15373.8244">15403 2918 1414 0,'-21'-10'40'0,"9"4"9"0,3-1-39 0,-6 1-10 0,3-2 0 0,-3 3 0 16,-2 2 84-16,5-2 16 0,-3 2 2 0,3 3 1 0,0 3-39 0,3 0-7 15,3-1-1-15,0 1-1 0,6-3-41 0,-3 8-14 16,3-8 9-16,0 11-9 0,3 2 0 0,3 0 0 15,3 0-9-15,0 3 9 0,3-5-10 0,3 5 10 16,-3-3-8-16,3 0 8 0,-1-2 0 0,1 2-8 16,-3 0 8-16,0-2 0 0,-3-1 0 0,0 1 0 15,0-1 0-15,-3 1 0 0,-3 0 0 0,-3 2 17 16,0-3-2-16,0 1-1 0,-3 0 40 0,-6-1 8 16,0-2 2-16,3 3 0 0,-3-1-9 0,0 1-2 15,0-1 0-15,0 4 0 0,-3-14-12 0,3 8-2 0,-2-3-1 16,2-2 0-16,3-3-16 0,0 0-3 15,-3 0-1-15,6-3 0 0,-3 3-18 0,3-8 0 16,3 3-8-16,0-3 8 16,0-3-70-16,6-2-8 0,0 0-2 0,0-3-630 0,3 3-126 0</inkml:trace>
  <inkml:trace contextRef="#ctx0" brushRef="#br0" timeOffset="16227.6124">15489 2895 1586 0,'0'0'44'0,"0"0"12"0,0 7-45 0,-3 7-11 0,0-1 0 0,3-5 0 16,0 8 44-16,0 0 8 0,0 0 0 0,0 2 1 16,0 1-5-16,0-1 0 0,0-5-1 0,3 3 0 15,0 0 9-15,0 3 1 0,3 2 1 0,0-8 0 16,3-2-22-16,-3-4-5 0,0 4-1 0,3-3 0 16,0 0-16-16,0-3-3 0,-3-2-1 0,2-3 0 15,1-3 1-15,0-5 0 0,-3 3 0 0,0-3 0 16,3 0-3-16,0-2-8 0,-3-1 12 0,0-8-4 15,-3 6-8-15,3-3 0 0,-3-2 0 0,-3-1 8 16,3 6-8-16,0-8 8 0,0 2-8 0,-3 1 8 0,0-1-8 0,0 1 0 16,0 2 0-16,-3 3 0 0,3 2 0 0,0 1 0 15,-3-1-12-15,3 6 12 0,0-1-10 0,0 6 10 16,0 0 0-16,0 0-9 0,-3 11 0 0,6 0 0 16,-3 4 0-16,3 4 0 0,0-3 9 0,-3 2 0 15,6 1 0-15,-3-1-8 0,0 4 8 0,0-4 0 16,0-2 0-16,0 2 0 0,3-4 0 0,-3 2 0 0,3-3 0 0,0 0 0 15,2 0 0-15,1 0-10 0,-3-2 10 16,0 0-10 0,3-6-23-16,0-2-5 0,-3-1-1 0,3-2 0 15,-3-8-49-15,3 3-11 0,0-3-1 0,-3 0-1 16,3-5-24-16,-3 0-5 0,0-1-1 0,0 1 0 16,-3-3-118-16,0 0-24 0,-3 1-5 0,3 1-1 15,0-2 193-15,-3 1 38 0,0 4 8 0,2-2 2 0,1 2 102 0,-3 3 20 0,0 3 4 0,0 5 0 16,0 0 44-16,0 0 9 0,0 0 2 0,0 8 0 15,0 0-21-15,3 2-4 0,0 4-1 0,0-1 0 16,-3 3-48-16,0-3-9 0,3-2-3 0,-3 2 0 16,3-3-1-16,-3 6-1 0,0-2 0 0,3-7 0 15,-3 4 13-15,-3-3 2 0,0 3 1 0,3-4 0 16,0 1-10-16,0-8-1 0,0 0-1 0,0 0 0 16,0 0-15-16,0 0-4 0,0 0 0 0,-3-2 0 15,0-4-20-15,6-1-4 0,0-4 0 0,0-2-1 16,-3 0-15-16,3-1 0 0,0-2 8 0,0-2-8 0,0 2 0 0,0-3 0 15,-3 4 0-15,3-4 0 0,0 1 0 0,3 2 0 16,-6 5 0-16,3 3 0 0,3-5 0 0,-3 8 0 16,0-1 0-16,-3 6 0 0,6-2-10 0,-6 2 2 15,6 5 0-15,0 3 0 0,-3-3 8 0,3 3-13 16,3 0 5-16,-3 0 8 0,0 0-10 0,0-3 10 16,0 1 0-16,2-1-9 0,1-2 9 0,0-1 0 15,0-2 0-15,-3 0 0 0,3 0 0 0,0-2 0 16,-3-1 0-16,0-5-8 0,3 0 0 0,0-3 0 15,0 3 0-15,-3-5 0 0,0 3-4 0,0 2-1 16,-3-6 0-16,0 7 0 0,0-4 13 0,0 0-11 0,-3 1 11 0,-3 5-10 16,3-3 10-16,-3 2 0 0,-3 1 8 0,6 5-8 15,0 0 0-15,-6 8 0 0,-3 3 0 0,3-6 0 16,0 5-15-16,0 6 3 0,0-3 0 0,0 1 0 16,3 7 12-16,0 0 10 0,3 0-2 0,0 0 0 15,-3 1 2-15,6-4 0 0,0 1 0 0,0-1 0 16,0-5-1-16,0 3 0 0,6-5 0 0,-3 2 0 15,3-5-9-15,0 0 0 0,3-3 0 0,2 0-688 16,-2-2-145-16</inkml:trace>
  <inkml:trace contextRef="#ctx0" brushRef="#br0" timeOffset="17385.2394">16293 2916 1288 0,'0'0'36'0,"0"0"8"0,0 0-35 0,0 0-9 0,0 0 0 0,0 0 0 15,0 0 22-15,0 0 2 0,0 0 1 0,3 5 0 16,0 3 24-16,0 5 5 0,0-2 1 0,0 7 0 16,3 1 5-16,-3-1 2 0,3 1 0 0,-3-1 0 15,-1 4-10-15,1-1-1 0,0-3-1 0,0 1 0 16,0-6-3-16,0-2-1 0,3-1 0 0,-3 1 0 0,3-3-12 0,-3-3-2 15,-3-5-1-15,0 0 0 0,0 0 2 0,0 0 1 16,0 0 0-16,6-3 0 0,0-2-14 0,3-3-4 16,-6 0 0-16,0-2 0 0,3-1-16 0,0-2 8 15,3-6-8-15,-3 3 0 0,0 0 0 0,0-2 0 16,3 2 0-16,0 3 0 0,-3-6 0 0,-1 6 0 16,-2 3-15-16,6-4 5 0,-3 6-8 0,-3 3-2 15,3 0 0-15,0 2 0 0,0 3 4 0,-6 0 0 16,6 5 0-16,0 3 0 0,-3 0 6 0,3 6 2 15,-3 1 0-15,0-1 0 0,0-1 8 0,3 0 0 16,0 3 0-16,-3-3 0 0,-3 0 0 0,3-2 0 16,3-3 0-16,-3 3 0 0,0-6 0 0,0 3 8 0,0 0-8 15,-3-8 11-15,3 5 0 0,0 0 0 0,-3 1 0 0,0-1 0 16,0-5-3-16,0 0 0 16,0 0 0-16,6-3 0 0,-3-5 0 0,0 3-8 0,2-8 12 0,-2 2-4 15,0-5-8-15,3 3 0 0,0-3 0 0,-3 3 8 16,0-3-8-16,0 3 0 0,0 0 0 0,0-1 0 15,0 4 0-15,0 2 0 0,-3 0 0 0,3 3 0 16,0-1 0-16,-3 6 0 0,0 0 0 0,0 0 0 16,0 0-15-16,6 8 5 0,0 0 1 0,-3 3 0 15,0-1 9-15,0 4-8 0,6-6 8 0,-3 2-8 16,-3 1 8-16,0-3 0 0,6 5 0 0,0-5 0 16,0 2 0-16,-3-2 0 0,-6-8 0 0,14 3 0 15,1 5 0-15,-3-8-8 0,-3-3 8 0,6-5 0 16,0 0-10-16,0 0 10 0,-9 1-12 0,3-1 12 15,0-3-9-15,0 3 9 0,-4-5 0 0,-2 0-9 16,0-1 0-16,-3 4 0 0,6-1 0 0,-6 3 0 0,-6-5 9 0,3 5-13 16,3 3 5-16,-3 2 8 0,-2-5-12 0,-1 6 12 15,-3-1-10-15,3 3 10 0,3 0-14 0,0 5 3 16,-3 3 1-16,0-3 0 0,6 6 10 0,-3 0-12 16,-3 5 12-16,-3-1-12 0,3-1 12 0,3-1 0 15,3 5 0-15,-3-4 0 0,-3-1 0 0,6 3 0 16,6-3 0-16,0-2 0 0,-3-4 0 0,6 1 0 15,0 3 0-15,0-8 0 0,6-3 0 0,-15 0 12 16,0 0-2-16,12 0-1 0,2-8 3 0,-2 0 0 0,0 2 0 16,-3-1 0-16,3-7-12 0,-3 4 0 0,-3-4 0 0,0 1 0 15,0-3 0-15,0 3 0 0,3 0 0 0,-3 2 0 32,-3 3-16-32,3-5-8 0,0 5-1 0,-3 0-1 0,3 3 9 0,-6 5 1 15,0 0 1-15,6-5 0 0,2 5 15 0,-8 0-9 0,0 0 9 16,0 0-8-16,9 8 8 0,-6 0 0 0,0 2 0 0,3 3 0 15,-3-7 0-15,3 7-8 0,3 0 8 0,-6 0 0 16,0-7-8-16,3 2 8 0,6 0-8 0,0-3 8 16,-3 0-48-1,0-2-5-15,3 2-1 0,2-2-503 0,1-9-101 0</inkml:trace>
  <inkml:trace contextRef="#ctx0" brushRef="#br0" timeOffset="17623.564">17406 2519 1418 0,'0'0'31'0,"-3"10"6"0,3 4 2 0,-3 2 1 0,-6 5-32 0,6 0-8 16,0 5 0-16,-3 1 0 0,3-3 81 0,-3 7 15 16,3 1 2-16,0 2 1 15,0 4-13-15,-3-1-2 0,-3 2-1 0,4 1 0 0,5-11-33 0,-3 3-6 16,0 0-2-16,3-6 0 0,0-2-32 0,3-3-10 15,-3-2 0-15,0-4 0 16,0-1-16-16,3-4-9 0,0 3-3 0,-3-2 0 16,0-6-120-16,0 3-24 0,2 0-4 0,-2-8-593 0</inkml:trace>
  <inkml:trace contextRef="#ctx0" brushRef="#br0" timeOffset="17798.5156">17088 2860 1627 0,'11'-16'46'0,"-8"11"10"0,-3 5-44 0,0 0-12 0,0 0 0 0,0 0 0 16,6 5 17-16,-6-5 2 0,6 6 0 0,3 2 0 16,0-6-19-16,6-2 10 0,-3 3-10 0,0-3 8 15,0 2 4-15,3-2 1 0,5 0 0 0,-2-2 0 16,-3 2-13-16,3-3 9 0,9 1-9 0,-6-6 8 16,0 5-124-1,-1 0-24-15,-5 3-6 0</inkml:trace>
  <inkml:trace contextRef="#ctx0" brushRef="#br0" timeOffset="20203.8678">17832 2950 921 0,'0'0'20'0,"3"-3"4"0,3-2 0 0,-3 0 4 0,0 0-28 0,0 2 0 16,2-8 0-16,-2 9 0 0,-6-9 52 0,0 8 6 0,-2-4 1 0,2 1 0 15,0 6-16-15,-3-8-3 0,-3 6-1 0,0-1 0 16,3 3 6-16,-3 0 2 0,-9 3 0 0,6-1 0 16,3-2-7-16,-3 8 0 0,-6-8-1 0,7 6 0 15,-1 1-28-15,-3 7-11 0,6-9 8 0,-3 6-8 16,3-1 0-16,3 1 0 0,6 2 0 0,3 0 0 16,0 0-15-16,0-2 5 0,6 0 1 0,6 2 0 15,3 0 9-15,-3-2 0 0,-4-1 8 0,7-2-8 16,6 0 0-16,-3 3 0 0,-6-1 0 0,-3-4 0 15,0 2 0-15,0-1-18 0,-4 4 3 0,-2-3 1 16,-3 0 28-16,-3 0 6 0,0 0 0 0,-3 0 1 16,-6 2 35-16,1-2 8 0,-4 0 0 0,0 5 1 15,0-7 16-15,-3 2 3 0,-3 0 1 0,0 0 0 0,0-3-17 16,1 0-3-16,-4 0-1 0,3-2 0 0,3-3-9 16,3-3-3-16,-6 1 0 0,6-1 0 0,3 0-39 0,3-4-13 15,0 4 8-15,0-8-8 16,3 3-158-16,6 0-35 0,12-5-7 0,-3-3-2 0</inkml:trace>
  <inkml:trace contextRef="#ctx0" brushRef="#br0" timeOffset="20820.9699">18683 3000 932 0,'0'0'20'0,"0"0"5"0,3-8 1 0,0 1 0 0,-3 1-26 0,3-2 0 0,-3 0 0 0,0 0 0 16,0 0 95-16,-3-2 13 0,0 2 4 0,0 0 0 16,-6-3-20-16,3 3-3 0,0 1-1 0,0 1 0 15,-3 1-4-15,0 2-2 0,-3 1 0 0,3 4 0 0,-2-2-32 0,2 8-6 16,-6-2-2-16,3 7 0 0,3-3-23 0,-3 6-5 15,3 0-1-15,0 3 0 0,3-1-13 0,-3 3 0 16,6 0 8-16,-3 1-8 0,3-4 0 0,3-2 0 16,0 0 0-16,0-3 0 0,3 0 0 0,0 1 0 15,0-4 0-15,3 1 0 0,0-3 0 0,3 2 0 16,0-2 0-16,0-5 0 0,-9-3 0 0,9 0 0 16,0-3-10-16,3-2 10 0,-6-3 11 0,6 0 7 15,-6 0 2-15,2-2 0 0,1-1-11 0,-3-2-1 16,0 2-8-16,-3 1 12 0,-3-1-12 0,6 0 8 0,-3 3-8 0,3 1 0 15,-6 4 0-15,3-2 0 0,-6 2 0 0,3 3 0 16,0 0 14-16,0 0-3 0,0 5-1 0,0 3 0 16,3 3-10-16,-3 2 0 0,3 0 0 0,0 0 0 15,0 1 0-15,0-1 0 0,0-3 0 0,0 1 0 16,0 0 0-16,3-1 0 0,-3-2 0 0,3 0 0 16,0 0 0-16,-6-8 0 0,0 0-8 0,12 5 8 31,-3 1-48-31,6-6-4 0,-4-11-2 0,1 8-585 0,0-7-117 0</inkml:trace>
  <inkml:trace contextRef="#ctx0" brushRef="#br0" timeOffset="21329.7165">18900 3016 1288 0,'0'0'28'0,"0"6"7"0,0 4 1 0,0 1 0 0,0 2-36 0,0 0 0 15,0 0 0-15,0 3 0 0,0-2 28 0,0-1 0 16,0 0-1-16,3-5 0 0,-3 0 22 0,3 2 5 15,0-2 1-15,-3-2 0 0,0-6-2 0,0 0 0 16,0 0 0-16,0 0 0 0,0 0 1 0,0 0 0 16,0 0 0-16,0 0 0 0,6-6-30 0,0-2-5 15,0 0-2-15,-3-2 0 0,3-3-17 0,-3-3 10 16,0 3-10-16,0-6 8 0,-3 3-8 0,3 0 0 16,0 3 0-16,0 0 8 0,0 0-8 0,0 2 0 15,-3 0 0-15,3 4 0 0,0 1 0 0,-3 6 0 16,0 0 0-16,0 0 0 0,0 0-9 0,6 3 9 0,3 2-12 15,-3 0 12-15,0 3 0 0,2 0 0 0,1 0 0 0,0 3 0 16,0-6 0-16,0 3 0 0,3-5 0 0,0 2 0 16,3-2-10-16,0-1 2 0,0-2 0 0,0-2 0 15,-1 2 8-15,1-6 11 0,-3 4-3 0,0-6 0 16,0 0-8-16,3 0 0 0,-3-5-10 0,-3 2 10 16,3-2 0-16,-6 2 0 0,-3-2 0 0,0 2 0 15,2-2 0-15,-5 3 0 0,-2 2 0 0,-1-3 0 16,-3 3-17-1,-3 0-7-15,-3 3-2 0,0 2 0 0,0 3 5 0,-3 0 1 0,0 8 0 0,0-2 0 16,-3 4 20-16,7 3 0 0,-1 3 0 0,3 3 0 16,0-1 34-16,0 1 11 0,6 5 3 0,-3-6 0 15,6 6-26-15,0-3-5 0,3 0-1 0,3-5 0 16,6 0 10-16,0 0 2 0,0-3 0 0,2-2 0 16,4-1-1-16,0-2 0 0,3 0 0 0,0-8 0 15,0 0-12-15,2 0-3 0,4 0 0 0,-3-8 0 0,0 0-12 0,0 3-15 16,-3-6 3-16,-1 1-1011 15</inkml:trace>
  <inkml:trace contextRef="#ctx0" brushRef="#br0" timeOffset="22155.4794">19945 2850 1220 0,'0'0'34'0,"0"0"9"0,0 0-35 0,3 8-8 15,0-1 0-15,0 4 0 0,0 2 44 0,3 6 6 16,0 2 2-16,-3-5 0 0,0 5-15 0,3 0-2 16,0-2-1-16,3 2 0 0,-3-5 3 0,0 0 1 15,-3-1 0-15,2-1 0 0,1-4 10 0,-3 4 1 16,3-7 1-16,-3 1 0 0,3 3-8 0,0-8-2 16,-3 2 0-16,-3-5 0 0,0 0 0 0,0 0 0 15,0 0 0-15,9 3 0 0,-3-3-5 0,0-3-2 16,0 0 0-16,0-2 0 0,-3 0-6 0,0-3-2 0,0 0 0 0,0 3 0 15,0-9-9-15,3-4-3 0,-6 5 0 0,0-3 0 16,3 5 3-16,-3-7 1 0,-3 2 0 0,3 2 0 16,-3-1-7-16,0 1-2 0,3 4 0 0,0-1 0 15,3 3-8-15,0 3 0 0,-3 5 0 0,0 0 0 16,3-5-18-16,-3 5 1 0,9 0 0 0,0 5 0 16,0 0 17-16,2 3 0 0,-2 0 0 0,3 0 0 15,0 3 0-15,3-3 0 0,0 0 0 0,-3-3 0 16,3-3-11-16,0 6 11 0,0-8-10 0,-1 0 10 15,-2 0-13-15,0-8 3 0,3 6 1 0,0-6 0 16,-3 0 9-16,0 0-8 0,-3 0 8 0,0-3-8 16,0 1 8-16,-3 2-10 0,-3-5 10 0,2 2-10 15,-2 3 10-15,-3 0 0 0,-3 0 0 0,0 0 0 16,1 0 0-16,-4 3 0 0,0 3 0 0,0 2-8 16,0 0 8-16,-3 0 0 0,6 2 0 0,-3 3 0 15,-3 3 0-15,3 0 0 0,0 3 0 0,3 2 0 16,0 3 0-16,0 0-8 0,0 0 8 0,0 2-12 0,3 1 12 15,0-1 0-15,0 1 8 0,3-1-8 0,3 1 0 0,0-6 0 16,0 0 0-16,0 1-8 0,0-4 8 0,3 1-8 16,3-6 8-16,0 3-8 15,0-8-18-15,2 3-3 0,-2-3-1 0,3 0 0 16,-3-3-118-16,3 3-24 0,-3-11-5 0,0 1-594 16</inkml:trace>
  <inkml:trace contextRef="#ctx0" brushRef="#br0" timeOffset="22450.2448">20600 2990 1082 0,'3'13'30'0,"-3"-2"8"0,0-6-30 0,3 5-8 15,-6 1 0-15,6 0 0 0,0-1 53 0,0 3 10 16,-3-2 1-16,3 2 1 0,0-7 10 0,0 4 1 0,-3 1 1 0,0-9 0 16,0-2 7-16,0 0 0 0,0 0 1 0,0 0 0 15,0 0-9-15,0 0-1 0,0 0-1 0,0 0 0 16,0 0-22-16,0 0-4 0,0 0 0 0,3-2-1 15,3-9-13-15,-3 1-2 0,-3-1-1 0,3 0 0 16,0-2-8-16,0 0-2 0,-3 2 0 0,3-2 0 16,-3 3-6-16,2 2-2 0,1-6 0 0,0 4 0 15,-3 2-13-15,6-3 0 0,-3 6 8 0,3-3-8 16,-3 3 0-16,3-1-10 0,0 1 2 0,0 0 0 16,3 0-32-16,0 2-5 0,0-2-2 0,0-1 0 15,3 4-33-15,-3-6-8 0,3 2 0 0,0 1-1 16,-4 0-127-16,4 2-26 0,0-5-5 0</inkml:trace>
  <inkml:trace contextRef="#ctx0" brushRef="#br0" timeOffset="22815.7317">20936 2844 1018 0,'0'0'28'0,"0"0"8"0,0 0-28 0,0 6-8 15,0 2 0-15,-3-1 0 0,0 1 79 0,0 3 14 16,3 0 3-16,0 2 1 0,0 0-25 0,0 3-6 15,0-3-1-15,6 3 0 0,-3-3-26 0,-3 0-6 16,0 1-1-16,3-1 0 0,0-3 13 0,0 1 3 0,0-3 0 0,3 0 0 16,0 0-3-16,0-3 0 0,-6-5 0 0,6 3 0 15,0-1-13-15,3-2-2 0,0-2-1 0,0-3 0 16,0-1-14-16,0-2-3 0,2 0-1 0,-2-2 0 16,6-3-11-16,-3-1 10 0,-3 1-10 0,3 0 10 15,0 0-10-15,-3-1 0 0,0 1 0 0,0 3 0 16,0 2 0-16,-3 0 0 0,0 8 0 0,-1-6 0 15,-5 6 0-15,6 6 0 0,0-4 0 0,-3 9 8 16,3 2 8-16,-3-2 2 0,-3 2 0 0,3 6 0 16,-3 2 12-16,0 2 2 0,-3 4 1 0,0 2 0 15,-3-2-9-15,0 2-1 0,0 5-1 0,-2 0 0 16,-4 3-10-16,3 3-1 0,-3 0-1 0,3 2 0 16,-3 0-10-16,0-2 12 0,-3 0-12 0,9-6 12 15,-3-2-90-15,6-3-18 0,0 0-3 0,3-2-1 16</inkml:trace>
  <inkml:trace contextRef="#ctx0" brushRef="#br0" timeOffset="23998.0699">21755 2797 761 0,'0'0'21'0,"0"0"6"0,3-6-27 0,-3 6 0 0,0 0 0 0,3 0 0 15,0 0 87-15,-3 0 12 0,0 0 2 0,6 0 1 16,-3 0-1-16,0 0 0 0,0 6 0 0,-3-6 0 16,-3 8-1-16,6 0 0 0,-3 2 0 0,-3 1 0 15,3 2-16-15,0 0-3 0,0 0-1 0,-6 3 0 16,6 3-22-16,-6-3-5 0,3 2-1 0,0-5 0 16,3 3-13-16,-3 0-3 0,-3 0-1 0,6-3 0 15,0 0-19-15,-3 1-4 0,3-6-1 0,-3 2 0 16,3-4-11-16,0-1 0 0,0-5 0 0,-6 5 0 15,3-2-43 1,3-3-10-16,0 0-3 0,0 0-640 0,0 0-129 16</inkml:trace>
  <inkml:trace contextRef="#ctx0" brushRef="#br0" timeOffset="24139.2615">21814 2524 1530 0,'-3'0'43'0,"3"0"10"0,0 0-42 0,0 0-11 16,0 0 0-16,0 0 0 0,0 0 20 0,0 0 1 16,0 0 1-16,0 0 0 0,0 5-37 0,0-5-7 0,3 8-2 0,0-5-422 15,0 2-85-15</inkml:trace>
  <inkml:trace contextRef="#ctx0" brushRef="#br0" timeOffset="24680.9657">21933 3138 1483 0,'0'0'32'0,"0"0"8"0,-3 5 0 0,-3 1 2 0,6-6-34 0,0 0-8 0,0 0 0 0,-6 2 0 15,4 1 83-15,2-3 14 0,0 0 3 0,-6-5 1 16,6-3-41-16,-3 5-9 0,3-10-2 0,3 2 0 15,0-2-27-15,0 0-6 0,-3-1 0 0,5-1-1 16,1-1-1-16,0 0 0 0,0 3 0 0,0-6 0 0,0 3-14 0,3 0 0 16,-3 0 0-16,0 3-10 0,0 3 10 0,3-4 0 15,0 6 0-15,-3-2-8 0,3 2 8 0,-3 3 0 16,0-1 0-16,0 6 0 0,-3 0 0 0,0 3 0 16,0 5 0-16,2-3 0 0,-2 3 0 0,0 3 0 15,3-1 0-15,-3 1 0 0,0 2 0 0,3-2 0 16,-3 2 0-16,-3-2 0 0,3 2 0 0,-3-3 0 15,3 4 8-15,-6-1-8 0,3-5 16 0,0 2-2 16,0-2 0-16,3 0 0 0,-3 0 5 0,0-8 1 16,0 0 0-16,3 8 0 0,-3-8-4 0,0 0 0 15,0 0 0-15,0 0 0 0,0 0-2 0,0 0-1 16,0 0 0-16,6-3 0 0,0 1-13 0,0-1 0 0,0-2 0 0,0-3 0 16,3 3 8-16,-3-6-8 0,0 3 0 0,0-2 0 15,0 2 0-15,3-3 0 0,-3 0-8 0,0-2 8 16,-3 5 0-16,2 0-8 0,-2-2 8 0,3 2 0 15,-9 0 0-15,3 8-12 0,6-3 12 0,-6 3-10 16,0 0 10-16,0 0-12 0,0 0 12 0,0 0-12 16,0 0 12-16,6 8-8 0,-3-5 8 0,0 2-8 15,0 6-4-15,0-1-1 0,-3-2 0 0,3 5 0 16,-3-5 13-16,6 6-12 0,-3-6 12 0,3 2-12 16,0 1-28-1,0-3-4-15,-3-3-2 0,6 3-582 0,3 0-116 0</inkml:trace>
  <inkml:trace contextRef="#ctx0" brushRef="#br0" timeOffset="25174.1983">22451 2947 1288 0,'-3'16'28'0,"3"-8"7"0,-3 6 1 0,3 1 0 0,0 1-36 0,-3 8 0 16,3-8 0-16,-3 8 0 0,3 0 86 0,-3 2 10 15,-3 3 3-15,0 0 0 0,6 6-27 0,-2-6-4 16,-4 5-2-16,0-5 0 0,3 0-23 0,-3-2-5 16,0-1-1-16,3-2 0 0,-3-3-11 0,3-2-2 15,0-1-1-15,-3-4 0 0,3-1-15 0,0-3-8 16,0-4 8-16,3-4-8 0,0-2-11 0,0 0-6 0,0 0-2 0,0 0 0 31,6-2-33-31,-6-4-8 0,0-4 0 0,3-1-1 16,-3-2-31-16,0 0-5 0,6-6-2 0,-3 1 0 15,-3-1 10-15,0-2 1 0,0 0 1 0,-3-3 0 0,3 0 52 0,0-2 11 0,0-1 1 0,0-2 1 16,-6 3 46-16,15-3 10 0,-6-1 2 0,0 1 0 16,3 0 49-16,0 3 11 0,3-1 1 0,0 4 1 15,-4 1-34-15,10 1-6 0,-3 0-2 0,0 5 0 16,-3 3 15-16,0 0 2 0,3 2 1 0,0 1 0 16,0 4-47-16,-3 6-10 0,6-5-1 0,-1 10-1 15,-2-5 1-15,-3 0 1 0,9 6 0 0,-6 1 0 16,0-1 10-16,-3 2 1 0,0-3 1 0,0 6 0 15,-3-1 6-15,0 3 1 0,-3 1 0 0,-6-1 0 16,-3 0 12-16,-3 0 4 0,3 6 0 0,-3-6 0 16,0 0-5-16,-3 3-1 0,3-3 0 0,-6 3 0 0,3-2-30 15,0-1-7-15,4-5-1 0,-1 0 0 0,-6 0-8 0,12-3 0 16,3-5 0-16,0 0-11 16,0 0-102-16,-3 0-21 0,0-5-4 0,3-1-591 15,0 1-119-15</inkml:trace>
  <inkml:trace contextRef="#ctx0" brushRef="#br0" timeOffset="25683.7907">22749 2902 1180 0,'9'16'26'0,"-9"-5"6"0,0-3 0 0,-3 5 1 0,3 0-33 0,0 1 0 0,0 1 0 0,-6-1 0 15,6-1 92-15,0 0 12 0,0 0 3 0,-3-2 0 16,3 2-19-16,-3-2-3 0,0-1-1 0,6-2 0 15,0-2 4-15,-6 2 0 0,3-8 0 0,3 2 0 16,0-2-24-16,-3 0-5 0,0 0-1 0,0-2 0 16,0-6-27-16,9 2-6 0,-9-7-1 0,3 2 0 15,0 1-11-15,3-6-2 0,-3 0-1 0,3 3 0 16,-6-3-10-16,9-2 0 0,-6-1 0 0,3 0 0 16,-3 4 0-16,5-1 0 0,-5 2 0 0,3-4 0 15,0 5-8-15,0 2 8 0,-6 9-10 0,9-9 10 16,-6 8-12-16,3 3 12 0,-3 0-13 0,6 8 5 15,-3 0 8-15,0 0 0 0,3 0 10 0,-3 5-10 16,0-7-20-16,3 1-9 16,0-1-3-16,3 2 0 0,-3-3 32 0,2 3 8 0,-2-8 1 0,3 0 0 15,0 0-9-15,-6 0 0 0,6-5 0 0,-3-1 0 0,0 4 0 0,-3-6 0 16,3 2 0-16,-3-1 0 0,3-4 0 0,-6 0 0 16,6 1 0-16,-9-1 0 0,6 3 0 0,-4 0-14 15,-2-5 3-15,0 8 1 0,0-6 18 0,-2 3 4 16,-4 0 1-16,3 3 0 0,-3 0-13 0,-6 2 0 15,9 3 0-15,-6 0 0 0,0 0 0 0,0 5-8 16,0 6 8-16,3 2-10 0,-3 0 10 0,3 3 0 16,0 0 0-16,3 3 8 0,-3 2-8 0,0-3 9 15,6 1-9-15,-3-1 10 0,0 1-10 0,3 0 0 16,3-4 9-16,0-1-9 0,6-1-9 0,0-8-7 16,0 6 0-16,3-3-1 15,0-3-72-15,6-2-15 0,0-3-2 0,5-3-840 0</inkml:trace>
  <inkml:trace contextRef="#ctx0" brushRef="#br0" timeOffset="26135.5945">23362 2773 1868 0,'0'0'41'0,"0"0"9"0,-6-3 2 0,6-2 0 0,0 0-42 0,-3 5-10 0,0-8 0 0,-3 5 0 16,-3 0 70-16,9 3 12 0,-9 0 2 0,6 3 1 15,-6 2-29-15,1 1-5 0,-4 2-2 0,0 2 0 0,3 3-3 0,-3 1-1 16,0-1 0-16,-3 0 0 0,6 3-20 0,0 2-4 16,-3 1-1-16,6 2 0 0,0 3-12 0,-2-6-8 15,8 1 8-15,-3 0-8 0,6-1 0 0,-3-2 0 16,5-3 0-16,1 0 0 0,-3 1 0 15,3-4 0-15,6-2 0 0,-3-3-8 0,0 1-12 0,3-1-3 16,-3 0 0-16,6-5 0 16,-3-5-4-16,0 2-1 0,-3-5 0 0,2 0 0 15,1 1-12-15,-3-4-4 0,3-2 0 0,-3-1 0 16,3 4 4-16,-3-3 0 0,0-1 0 0,3-1 0 16,-3-1-10-16,0 2-2 0,0 4 0 0,-6 2 0 0,6 0 24 0,-4 3 5 15,-2-3 1-15,-3 8 0 0,0 0 22 0,0 0 0 0,0 0 0 0,3 8 0 16,0 5 28-16,3 0 3 0,-6-2 1 0,0 5 0 15,0 0-14-15,0-1-2 0,0-1-1 0,0-1 0 16,0 0-15-16,0 0 9 0,0-2-9 0,0 2 8 16,9-5-16-16,-6 0-4 0,0-3-1 0,3 1-579 15,0-6-115-15</inkml:trace>
  <inkml:trace contextRef="#ctx0" brushRef="#br0" timeOffset="26332.8478">23615 2754 1630 0,'0'0'36'15,"0"0"7"-15,0 0 1 0,0 0 3 0,0 0-38 0,0 0-9 0,-6 6 0 0,6-6 0 16,0 0 64-16,-6 2 12 0,0 4 1 0,-3-1 1 0,9-5-38 0,0 0-8 16,0 5-2-16,0-5 0 15,0 8-61-15,0-8-12 0,0 0-2 0,0 0-1 16,0 8-130-16,9-3-25 0,-3 1-6 0,0-6-1 0</inkml:trace>
  <inkml:trace contextRef="#ctx0" brushRef="#br0" timeOffset="26963.6696">23701 2820 1384 0,'-3'11'39'0,"0"-11"9"0,-2 3-38 0,-4-1-10 0,9-2 0 0,-6 8 0 16,3-5 86-16,-9 2 15 0,9 1 3 0,-3-6 1 15,6 0-27-15,-6 7-6 0,0-1 0 0,-3-1-1 16,9 3-34-16,-3 0-6 0,0 2-2 0,3-4 0 16,3 2-19-16,0-3-10 0,-3 6 10 0,0-1-10 15,9-5 0-15,-9 6 0 0,9-3 0 0,-3 0 0 16,0 3 0-16,3-4 0 0,-3 1 0 0,0 0 0 15,0 3 0-15,-3-1 0 0,5 1 0 0,-5-3 0 16,-3 0 0-16,9 3 0 0,-9-1 0 0,0-2 0 16,0 5 0-16,0-5 0 0,-3 3 0 0,-3-3 0 15,6 5 20-15,-6-5-3 0,1 0 0 0,-4 2 0 16,0 1 19-16,-3-3 3 0,6-3 1 0,0 3 0 0,-3-3 9 0,0-2 3 16,0 2 0-16,3-5 0 0,6 0-38 15,-6 0-14-15,0 0 11 0,6 0-11 0,0 0 12 0,0 0-3 16,0 0-1-16,0 0 0 0,0-8-8 15,6 3 0-15,-6 0 0 0,9 0-11 0,-3-1 3 0,0 4 0 16,3-1 0-16,3 0 0 0,-3-2-9 0,9 0-2 16,-6-3 0-16,8 0 0 0,-5 0-1 0,6 0 0 15,-6-3 0-15,6 4 0 0,6-7 9 0,-7 1 2 16,4 0 0-16,-3-3 0 0,-3 3 9 0,3-3 0 16,0 3 0-16,-4-1-8 0,-5-1 8 0,3 1 0 15,-3 1 0-15,-3 2 0 0,-3 1 0 0,-6 2 9 16,0-3-9-16,0 3 0 0,0 3 14 0,-3 2-4 0,-3-4-1 0,-6 4 0 15,6 3 12-15,-9 3 3 0,3-1 0 0,1 3 0 16,-1 3-1-16,-3 3 0 0,6 2 0 0,-3 0 0 16,0 1-10-16,3 2-1 0,0-1-1 0,0 1 0 15,-3 3 6-15,12-3 2 0,-3 2 0 0,3-2 0 16,3-3-3-16,-3 1 0 0,12-1 0 0,-3-3 0 16,9 1-16-16,0-3 8 0,3 0-8 0,3-6 0 15,-4-2 16-15,13-2-3 0,-3 2-1 0,0-3 0 16,-1 1-12-16,1-4 0 0,-3 4-12 0,-3-1-799 15,3-2-160-15</inkml:trace>
  <inkml:trace contextRef="#ctx0" brushRef="#br0" timeOffset="85560.1871">20266 5358 1310 0,'0'0'37'16,"0"0"8"-16,0 0-36 0,0 0-9 0,-2-5 0 0,2 5 0 15,0 0 33-15,0 0 5 0,0 0 1 0,0 0 0 0,0 0-8 0,0 0-2 16,0 0 0-16,0 0 0 0,0 0-20 0,0 5-9 16,0 3 8-16,0 2-8 0,2 1 23 0,-2 2-1 15,0 6 0-15,0 2 0 0,0 5-3 0,3 3-1 16,-3 6 0-16,0-3 0 0,0 2 5 0,0 3 1 15,0-3 0-15,0 1 0 0,0-3-5 0,-3-1-1 16,3-4 0-16,0-3 0 0,0-1-2 0,0 1 0 16,-2-5 0-16,2-1 0 0,2 1-1 0,-2-3-1 15,0-3 0-15,3 0 0 0,-3 0-5 0,0-5-1 16,0 0 0-16,0-8 0 0,0 0 10 0,0 0 2 16,0 0 0-16,0 0 0 15,0 0-48-15,6-2-10 0,0-6-2 0,0-6-536 0,0 1-108 0</inkml:trace>
  <inkml:trace contextRef="#ctx0" brushRef="#br0" timeOffset="85963.5945">20600 5326 1302 0,'0'0'36'0,"0"0"10"0,0 0-37 0,0 0-9 0,6 5 0 0,0-2 0 16,-3 2 61-16,-3-5 11 0,3 8 1 0,0-2 1 15,0 1 3-15,-3-1 1 0,0 2 0 0,0-3 0 16,-3 3-29-16,0-3-5 0,3 3-2 0,-6-3 0 16,3 3-3-16,-3 0-1 0,-3 3 0 0,3-1 0 15,-3 1-20-15,-3 5-4 0,0 0-1 0,0 0 0 0,-3 5 0 0,1 0 0 16,-1-2 0-16,0 2 0 0,0 0-5 0,0 0-8 16,0-2 11-16,3-4-11 0,3 4 0 0,-3-3 0 15,3-3 0-15,4-2 0 0,2 2 0 0,0-5 0 16,0 2 0-16,0-2 0 0,3-2 0 0,0-6 0 15,3 8 0-15,0-3 0 0,3-2 0 0,-1 2 12 16,4 0-4-16,0-2-8 0,0 2 20 0,3 0-2 16,3 1-1-16,0-1 0 0,-3 0-17 0,3 3 8 15,3 0-8-15,-7 0 0 0,4 0 8 0,0 0-8 16,-3 2 0-16,3-2 0 0,-3 0 0 0,0 3 0 16,0-3 8-16,0 0-8 0,0 0 0 0,-4 0 0 0,4-3 0 15,-3 0 0 1,0-2-24-16,0 0-8 0,0-1-1 0,0-2-1 15,-3-2-61-15,0-1-12 0,0-5-2 0,3 0-752 0</inkml:trace>
  <inkml:trace contextRef="#ctx0" brushRef="#br0" timeOffset="86207.6565">20808 5424 1350 0,'0'0'29'0,"0"0"7"0,0 0 0 0,0 0 3 0,0 0-31 0,3 8-8 0,0-3 0 0,-3 6 0 15,0 2 57-15,0 0 11 0,0 3 1 0,0 5 1 16,0-2-13-16,0 5-2 0,0-1-1 0,0 1 0 16,0 0-11-16,0-3-3 0,0 3 0 0,0 0 0 15,0-3-8-15,0 0-3 0,0-2 0 0,0-3 0 16,0-1-16-16,0 1-3 0,0-5-1 0,0 2 0 0,0-2-9 16,0-3 8-16,0 0-8 0,0-3 8 0,0-5-8 0,0 0 0 15,0 0 0-15,0 0 0 16,0 0-38-16,0 0-10 0,0 0-1 0,0 0-541 15,0 0-108-15</inkml:trace>
  <inkml:trace contextRef="#ctx0" brushRef="#br0" timeOffset="86418.4985">20802 5445 1522 0,'0'0'33'0,"0"0"7"0,0 0 2 0,3-5 2 0,3 0-36 0,-3-1-8 0,3 4 0 0,0-4 0 16,0 1 63-16,3 0 10 0,-3-1 3 15,6 1 0-15,0 0-37 0,0 2-7 16,3-2-2-16,2 2 0 0,1-2 2 0,0 2 1 0,-3 1 0 0,3-1 0 16,0 0-19-16,0 3-4 0,-1 0-1 0,-2 0 0 15,0 3-17-15,-3 0-4 0,3-3-1 0,-3 2 0 32,0 1-39-32,-6 0-7 0,0 2-1 0,0-2-499 0,-3 2-99 0</inkml:trace>
  <inkml:trace contextRef="#ctx0" brushRef="#br0" timeOffset="86633.5136">20814 5736 1530 0,'0'0'43'0,"0"0"10"0,0 0-42 15,0 0-11-15,9 3 0 0,0-3 0 0,-6-3 96 0,6 1 16 16,3-1 4-16,0 0 1 0,-3 1-6 0,6-4-2 15,-1 4 0-15,4-4 0 0,-6 4-53 16,3-1-10-16,3-2-2 0,0 2-1 0,-6-2-28 0,3 2-6 16,-1 1-1-16,1-1 0 15,-3 0-72-15,3 1-16 0,0 2-2 0</inkml:trace>
  <inkml:trace contextRef="#ctx0" brushRef="#br0" timeOffset="87513.4449">21734 5239 1190 0,'3'-6'33'0,"-3"6"9"0,0 0-34 16,0 3-8-16,0 0 0 0,0-1 0 0,6-2 46 0,-6 0 7 0,0 0 2 0,0 8 0 16,3-2-19-16,-3-1-4 0,-3 3-1 0,3 0 0 15,0 0 0-15,0 0 0 0,0 2 0 0,-6 3 0 16,6-2 2-16,-3 5 1 0,3 2 0 0,-3-2 0 15,3 3-4-15,-3 2-1 0,0 0 0 0,0 0 0 16,3 3-29-16,0 0 0 0,-3 2 0 0,3-2 0 16,-3 3 0-16,6-3 0 0,3-1 0 0,0-1 0 15,0-4 0-15,-3 1 9 0,3-1 1 0,-3-5 0 16,3-2-10-16,0 2 0 0,3-5 0 0,-3-3 0 16,0 3 16-16,0-2 2 0,2-1 0 0,-8-5 0 0,0 0 0 15,12 0 0-15,0-3 0 0,0-2 0 0,0 0-5 16,0-1-1-16,-3-2 0 0,3 0 0 0,-3 1-4 15,3-4 0-15,-6 0-8 0,0 3 12 16,2-2-4-16,-2-1-8 0,-3 1 11 0,0 2-11 0,0 0 10 0,-3-3-10 16,0 3 8-16,-3 3-8 0,0 0 12 0,3 5-2 15,-3-6-1-15,-3 4 0 0,4-4-9 0,-4 6 0 16,3 0 0-16,3 0 0 0,-6 6 0 0,0 2-16 16,0-3 4-16,6 6 1 0,-3-1-1 0,0 3 0 15,0 1 0-15,3-1 0 0,0 0 12 0,0 0 0 16,6 1-9-16,-3 1 9 0,0-1 0 0,3-1 0 0,3-3-9 15,-3 4 9-15,-1-4 0 0,1-4 16 0,3 1-4 0,0-1 0 16,0-4-25-16,3 1-6 0,-3 0-1 0,6-3 0 31,-3-3-12-31,0-2-4 0,0 2 0 0,0-2-521 0,2-3-105 0</inkml:trace>
  <inkml:trace contextRef="#ctx0" brushRef="#br0" timeOffset="87871.6087">22148 5633 1062 0,'0'13'23'0,"0"-13"5"0,0 8 0 0,0 5 3 0,-6 1-31 0,3-4 0 0,0 1 0 0,0 2 0 16,-3-2 67-16,3 2 7 0,3-3 2 0,0 1 0 16,0-3-6-16,-3 0-1 0,3 0 0 0,0-8 0 0,0 0-8 15,0 5-1-15,0-5-1 0,0 0 0 0,0 0-23 0,0 0-5 16,0 0-1-16,9-3 0 0,0 1 2 0,0-1 1 15,-6-2 0-15,0-3 0 0,3 0-16 0,3 0-3 16,-4-3-1-16,7 1 0 0,-3-3-13 0,-3 2 0 16,-6 0 0-16,9 1 0 0,0 2 0 0,0 0 0 15,-3 0 0-15,0 3 0 0,-3 2 0 0,-3 3 0 16,0 0 0-16,0 0 0 0,0 0 0 0,9 0-13 16,0 5 4-16,-6 1 1 0,3-1-1 0,-3 6 0 15,3-3 0-15,0 2 0 0,0-2 9 0,-3 3-8 16,0-1 8-16,2 1-8 0,4-3 8 0,-6 0 0 15,3 2 0-15,-3-2 0 0,6 3-12 0,0-3 0 16,-3-3 0-16,0 3 0 16,3-3-124-16,0-2-24 0,-6 2-6 0,-3-5-1 0</inkml:trace>
  <inkml:trace contextRef="#ctx0" brushRef="#br0" timeOffset="88410.2888">22570 5667 1411 0,'0'0'31'0,"0"0"6"0,0 0 2 0,-3-2 1 0,0-6-32 0,-3 5-8 16,0-2 0-16,1 0 0 0,-4 2 53 0,3-2 10 16,-3-1 1-16,3 4 1 0,-3-1-21 0,0 0-5 15,-3 3-1-15,0 3 0 0,9 0-8 0,-6-1-2 16,3 4 0-16,-3 2 0 0,-3 2-19 0,9 1-9 15,-6-1 8-15,9 4-8 0,-5 1 0 0,2-1 0 0,3 2 0 16,6-1 0-16,-4-1-9 0,-2-1 9 0,6 0 0 0,0-5 0 16,3 3-8-16,0-3 8 0,-3-3 0 0,0-3 0 15,3 1 0-15,0-3 0 0,3 0 12 0,-3-3-3 16,-3-2 19-16,0-3 4 0,3-2 1 0,0-1 0 16,0 1 3-16,-3-6 0 0,2-3 0 0,-2 1 0 15,0-4 8-15,0-1 3 0,3-4 0 0,-6 1 0 16,-3-3 6-16,6-1 2 0,-6 1 0 0,0-2 0 15,-6-1-19-15,3 3-3 0,0 5-1 0,-3 0 0 16,3 3-7-16,0 2-1 0,-3 1-1 0,0 5 0 16,3-1-23-16,0 4 0 0,-2-1-10 0,5 3 10 15,-3 3-25-15,3 5 1 0,0 0 1 0,0 0 0 16,0 0-60-16,0 0-12 0,0 0-2 0,6 5-616 16,-1 3-123-16</inkml:trace>
  <inkml:trace contextRef="#ctx0" brushRef="#br0" timeOffset="88706.6521">22889 5503 1569 0,'0'-8'34'0,"0"8"7"0,0 0 2 0,0-5 2 0,-3 2-36 0,-3 1-9 16,0 4 0-16,-3-2 0 0,0 0 73 0,0 3 13 16,0 0 2-16,-6-1 1 0,6 1-14 0,-5-3-3 15,5 0-1-15,9 0 0 0,-12 5-33 0,9 3-6 16,-6-2-2-16,9-6 0 0,0 10-30 0,0-2 0 15,0 0-13-15,3 0 4 0,3 3 0 0,3-1 0 16,0 1 0-16,-3-1 0 0,5 1 9 0,-2-1-10 16,0 1 10-16,0 0-10 0,0-1 10 0,-6 1 0 0,6 2 0 0,-6-2 0 15,3-1 0-15,-6 3 0 0,0 1 0 0,-3-1 8 16,0-3 8-16,-9 1 3 0,6 2 0 0,-9-2 0 16,9-1-19-16,-9 1 8 0,-2 2-8 0,-1-2 0 15,-6-3 10-15,3 5-10 0,-9-5 8 0,1 0-8 31,-4 2-170-31,0-2-39 0,3-5-8 0</inkml:trace>
  <inkml:trace contextRef="#ctx0" brushRef="#br0" timeOffset="88967.2499">21618 5487 2210 0,'0'0'48'0,"3"-5"11"0,-3 0 1 0,0-3 3 0,6 3-51 16,0-3-12-16,0 0 0 0,3 0 0 0,0 0 41 0,5 0 6 16,1 3 1-16,3-3 0 0,3-3-33 0,3 3-7 15,0 3 0-15,-1-3-8 0,10 0 0 0,-3 3 0 16,6-3 0-16,-4 0 0 15,4 5-18-15,3-2-10 0,5 2-3 0,1 3-1009 16</inkml:trace>
  <inkml:trace contextRef="#ctx0" brushRef="#br0" timeOffset="89702.7751">20269 6308 1443 0,'0'0'32'0,"-3"5"6"0,3 3 2 0,0 2 0 0,0 4-32 0,-2-1-8 0,2 3 0 0,0 5 0 15,0 0 23-15,0 6 2 0,0-1 1 0,0 3 0 16,0 0 3-16,0 0 1 0,0 0 0 0,0 1 0 0,0 1 16 0,0 4 3 16,0-4 1-16,0-7 0 15,0 3-29-15,-3-1-5 0,3-2-2 0,-3 2 0 0,3-2-14 16,0 0 9-16,0-5-9 0,0 7 8 0,0-2-8 0,0-6 8 16,-3 1-8-16,3-3 8 0,0-6-8 0,-3 4 8 15,0-6-8-15,0 0 8 16,0-3-36-16,3-5-8 0,0 0-2 0,0 0-777 15</inkml:trace>
  <inkml:trace contextRef="#ctx0" brushRef="#br0" timeOffset="90093.6011">20207 6842 1384 0,'0'0'39'0,"0"0"9"0,0 0-38 0,0 0-10 0,0 0 0 0,0 0 0 15,0 0 24-15,0 0 4 16,9 0 0-16,0 3 0 0,0-3-2 0,3 0 0 0,3 0 0 0,-1-3 0 15,4 3 0-15,-3-3 0 0,3 1 0 0,3-1 0 16,-3 1-7-16,3-1-2 0,-1 0 0 0,-2 3 0 16,0-2-17-16,0-1 10 0,3 3-10 0,-3 0 8 15,0 3-8-15,-7-1 0 0,1 4 0 0,3-1 8 16,-3 0-8-16,0-2 0 16,-3 2 9-16,-3 0-9 0,-3 3 21 0,0 0 0 0,0 0 0 0,-3 3 0 15,0 2-21-15,0 6 0 0,0-1 0 0,-3 1-12 16,-3-4 12-16,3 1 14 0,0 3-3 0,3-3-1 15,-6-3-10-15,6-2 0 0,3-1 0 0,0-2 8 16,0 0-8-16,3-3 8 0,0-2-8 0,0 0 8 16,3-3 7-16,0-3 1 0,0-2 0 0,0-1 0 0,2-4 6 0,1 2 2 15,-3-5 0-15,0-1 0 0,-3 1 5 0,0-3 2 16,0 0 0-16,0 0 0 0,-6 1 21 0,0-1 5 16,-3 3 1-16,0-1 0 0,-3 1-32 15,-3 0-6-15,0 2-2 0,0 1 0 0,0 2-7 0,0 0-2 16,1 2 0-16,-1 1 0 15,3 3-45-15,0 2-8 0,0 0-3 0,6 0-970 16</inkml:trace>
  <inkml:trace contextRef="#ctx0" brushRef="#br0" timeOffset="91055.9771">21171 6485 1064 0,'12'-5'30'0,"-6"5"6"0,3-3-28 0,0 0-8 16,-3 1 0-16,3-4 0 0,3 1 51 0,0 0 9 16,-3-3 1-16,0-3 1 0,0 3 21 0,-3 0 4 15,-4-2 1-15,4-1 0 0,0 1-21 0,-3-1-4 16,3 1-1-16,-6-1 0 0,0-5-19 0,0 3-4 0,0-3-1 0,-3 3 0 16,0-3-8-16,-3 3-2 15,-3-1 0-15,4 1 0 0,-1 3-28 0,-3-4 0 16,0 9 0-16,-3-3 0 0,3 5 0 0,0 1 0 0,0 2 0 0,0 0 0 15,0 0 0-15,3 5 0 0,-3 3 0 0,3 3 0 16,0 2 0-16,0 5-12 0,3 4 3 0,-2 1 0 16,2 4 9-16,0 2-12 0,3 3 12 0,-3 5-12 15,0 0 12-15,3-3 0 0,-3 3 0 0,3-2-8 16,-3-1 19-16,3 0 4 0,-3-2 1 0,3 3 0 16,0-4-16-16,0 1-16 0,-3 0 3 0,3-3 1 15,0-3 12-15,3-2 0 0,0 0 0 0,0 0 0 16,-3-6 0-16,-3-2 0 0,3 0 8 0,0-3-8 15,0-2 0-15,0-1 0 0,0-2 0 0,-3 0-9 16,0-2-47-16,0-1-8 0,0-5-3 0,3 0 0 16,-6 0-44-16,-3-5-9 0,0-3-1 0,3 0-1 15,-3 2-65-15,3-1-13 0,-3-4-2 0,3 0-1 0,0 1 165 16,3 2 38-16,0-3 0 0,3 1 0 0,0-4 102 0,3 4 21 16,0-1 4-16,3 3 1 0,0 0-48 15,0 3-10-15,0 0-2 0,3 0 0 0,3-1-28 0,0 1-7 16,3 0-1-16,0-1 0 0,-1 1-12 0,4 0-2 15,0-1-1-15,3 1 0 0,-6 0 11 0,3-3 1 16,3 3 1-16,-4 2 0 0,-2-2-20 0,3 2-10 16,-3 0 10-16,-3 1-10 0,0 2 8 0,-12 0-8 15,0 0 0-15,9 5 0 0,-3 3 27 0,-3 0-1 16,-6 3 0-16,3 2 0 0,-3 0 2 0,0 3 1 16,-3-3 0-16,3 3 0 0,-3 0-13 0,3 0-4 0,0-3 0 0,3 0 0 15,-3 0-3-15,3-2-1 0,3-3 0 0,0 0 0 16,-3-8-8-16,0 0 8 0,0 0-8 0,12 3 8 15,0-3 2-15,-12 0 0 0,9-6 0 0,3 1 0 16,2-3 8-16,-8 3 2 0,0-1 0 0,-3-4 0 16,3-1 8-16,-6 3 1 0,3-2 1 0,-3 2 0 15,-3 0-2-15,3 3 0 0,0 5 0 0,-3-6 0 16,-3 4-8-16,6 2-3 0,0 0 0 0,0 0 0 31,0 0-41-31,0-3-9 0,0 3-2 0,0-5-612 0,6-1-122 0</inkml:trace>
  <inkml:trace contextRef="#ctx0" brushRef="#br0" timeOffset="91312.7062">21654 6300 1213 0,'0'0'26'0,"0"5"6"0,0 6 0 0,0 4 4 0,0 1-36 0,0 3 0 16,-3 5 0-16,3 2 0 0,0-2 34 0,0 5 0 15,0 3 0-15,0-3 0 0,-3 3 24 0,0-1 5 16,0 4 1-16,0-1 0 0,-3 1-17 0,3 2-3 16,0 0-1-16,0 0 0 0,0-6-11 0,0-1-3 15,0-4 0-15,3 1 0 0,-3-4-21 0,3-4-8 16,3-3 0-16,-3-3 0 0,3 0 8 0,0-5-8 16,0 0 0-16,-3-8 0 15,0 0-27-15,0 0-11 0,9-5-2 0,-3-3-480 16,0-8-96-16</inkml:trace>
  <inkml:trace contextRef="#ctx0" brushRef="#br0" timeOffset="91534.796">21796 6268 1148 0,'0'0'25'0,"0"8"6"0,6 0 1 0,-6 2 0 0,3 4-32 0,-3 2 0 0,3 2 0 0,-3 6 0 15,0 2 59-15,0 6 5 0,3 0 2 0,-3 0 0 16,3 5-9-16,-3 0-1 0,0 0-1 0,-3 0 0 15,3 5 9-15,-6-2 3 0,3-1 0 0,-3-1 0 16,6 1-20-16,0-2-4 0,0-2-1 0,0-6 0 16,0 0-25-16,0-3-5 0,6-5 0 0,-6 1-1 15,3-4-11-15,0-2 12 0,0-3-12 0,-3-2 12 0,3-3-28 0,0 0-6 16,-3-8-1-16,9 2-567 16,-3-2-114-16</inkml:trace>
  <inkml:trace contextRef="#ctx0" brushRef="#br0" timeOffset="91792.9326">21984 6784 1404 0,'0'0'31'0,"-3"3"6"0,-6 2 2 0,6 0 0 0,-3 6-31 0,0 2-8 16,-3-2 0-16,6 4 0 0,-3-1 47 0,3 4 8 16,0 3 1-16,0 1 1 0,3-4-21 0,6 1-4 0,-3-4 0 15,3 1-1-15,0 0-11 0,3-3-3 0,0 1 0 0,3-4 0 16,0-4-2-16,0 1-1 0,0-1 0 0,0-4 0 15,0 1 10-15,-4-6 1 0,1 1 1 0,0-1 0 16,0 0 10-16,-3-4 3 0,0 1 0 0,-3 1 0 16,3-6-14-16,-6 3-2 0,0-2-1 0,-3-1 0 15,-3 1-10-15,6-4-3 0,-3-1 0 0,0 1 0 32,0-2-41-32,0 3-8 0,3-3-1 0,3 0-579 0,0 1-116 0</inkml:trace>
  <inkml:trace contextRef="#ctx0" brushRef="#br0" timeOffset="92175.6629">22273 6736 1191 0,'0'16'26'0,"0"-11"6"0,-3 6 0 0,0 0 2 0,0 2-34 0,-3 3 0 0,-3 0 0 0,6-1 0 0,0 4 88 0,0-3 12 16,0 0 1-16,3-3 1 0,0 0-30 0,0 0-5 16,3-2-2-16,0-3 0 0,0-3-37 0,6 1-7 15,-3-4-1-15,-6-2-1 0,0 0 9 0,12-2 1 16,0-1 1-16,0-2 0 0,-1-3-6 0,-2 0 0 15,-3-3-1-15,3 1 0 0,0-1-14 0,-6 0-9 16,0 3 12-16,0-2-12 0,0 2 9 0,0 3-9 16,-6-1 0-16,3 6 9 0,0-8-9 0,0 3 0 15,0 5 0-15,0 0 0 0,0 0-10 0,0 0-4 16,0 0-1-16,3 11 0 0,3-3 3 0,-3 2 1 16,3 3 0-16,-3-2 0 0,9 0 11 0,-6-1 11 15,3 1-3-15,0-1 0 0,3-4-19 0,-4 2-4 16,4 0-1-16,-3-3 0 0,3-3 16 0,-3 4 0 0,3-6 0 0,-6 0 0 15,3 0 10-15,0-6-2 0,-3 4 0 0,3-3 0 16,-6-3 9-16,-3 2 2 0,9-4 0 0,-6-1 0 16,-3 3 27-16,-3-2 6 0,3-1 0 0,-3 3 1 15,-3-5-31-15,6 5-6 0,0-3-2 0,-3 3 0 16,0-2-14-16,3-1 0 0,0 1 8 0,-3 2-8 31,3 0-103-31,6 0-23 0,-3 0-5 0</inkml:trace>
  <inkml:trace contextRef="#ctx0" brushRef="#br0" timeOffset="92629.816">23225 6138 1263 0,'0'0'28'0,"0"11"5"0,0 0 2 0,0 4 1 0,0 1-36 0,0 5 0 0,0 3 0 0,-3 3 0 16,3 2 82-16,0 5 10 0,-3 1 1 0,0 2 1 15,3 2-26-15,-3-2-4 0,0 0-2 0,-3-2 0 16,6-1-27-16,0-2-6 0,0 2-1 0,0-5 0 15,0-2-17-15,0 2-11 0,0-3 12 0,0-4-12 16,6-1 10-16,-3-3-10 0,-3-4 8 0,3 1-8 16,0-4 0-16,0-3-14 0,-3-3 2 0,0-5-563 15,0 0-112-15</inkml:trace>
  <inkml:trace contextRef="#ctx0" brushRef="#br0" timeOffset="93246.7791">23154 6482 1188 0,'0'0'26'0,"0"0"6"0,15 6 0 0,-3 2 1 0,2 2-33 0,-5-2 0 16,9 0 0-16,-6 0 0 0,9-3 20 0,-6 1-2 15,0-6-1-15,0 0 0 0,-1-3 31 0,-2-2 7 16,3-1 1-16,-6-4 0 0,6-1 22 0,-6 1 5 16,0-4 1-16,0 1 0 0,0-3-37 0,-3 0-7 15,-6 0-2-15,9-2 0 0,-6 2-19 0,-3 0-4 16,0 3-1-16,0 0 0 0,0-1-6 0,-3 4-8 0,3 2 11 15,-3 3-11-15,-3-1 0 0,6 6 0 0,0 0 0 0,0 11 0 16,0 0 0-16,0 4-9 0,0 1-1 0,-3 8 0 16,3 0 10-16,0 2-8 0,-3 6 8 0,3 0-8 15,-3-3 8-15,3 3 0 0,-3-6 0 0,3 3-8 16,-3 0 8-16,-3-2 0 0,6-1 8 0,-3-2-8 16,-3-3 32-16,6 0 3 0,0 1 0 0,0-4 0 15,-3 1-15-15,3-6-2 0,0-3-1 0,3-2 0 16,-3 0 19-16,0 0 4 0,0-8 1 0,0 0 0 15,0 0-13-15,0 0-4 0,0 0 0 0,6-5 0 16,-3-3-4-16,3 0 0 0,-3-2-1 0,0 2 0 16,0 0 1-16,-3 0 1 0,3 2 0 0,-3 6 0 15,0-2-21-15,0 2 0 0,0 0 0 0,0 0 8 32,0 0-30-32,3 8-6 0,-3 0 0 0,6 0-1 0,-3 2 16 0,0-2 3 0,3 3 1 0,-3-3 0 15,3 0 9-15,-3-3 0 0,8 0 0 0,-5-2 0 16,3 2 0-16,3-5 0 0,0 0 0 0,0 0 0 0,-3-5 0 0,9 2 0 15,-6-2 0-15,0-3 0 0,-3 3 0 0,5-9 0 16,-2 4 0-16,0-1 0 0,-3-2 0 0,0 2 0 16,-3-2 0-16,0 0 0 0,-3-3-14 0,-3 3 2 15,0 0 1-15,-3 2 0 0,0-2-3 0,-3 0-1 16,-3 2 0-16,3 3 0 0,0 0 15 0,3 6 0 16,-3-4 0-16,3 6 0 15,-3 3-28-15,6-3 1 0,0 5 0 0,-3 6 0 0,3-1 27 0,0 4 0 16,3-1 0-16,3 3-8 0,-3 2 8 0,6 1 0 15,0-1 0-15,3 1 8 0,6-3-8 0,-3 2 9 0,3-2-9 0,3-3 10 16,-1 0-22-16,1-2-5 0,6-3-1 0,-3 0-617 16,6-3-123-16</inkml:trace>
  <inkml:trace contextRef="#ctx0" brushRef="#br0" timeOffset="93899.2287">20249 7900 1378 0,'0'0'30'0,"0"0"6"0,0 0 2 0,0 0 2 0,6 6-32 0,0 2-8 0,-1 2 0 0,4 4 0 16,-6-1 26-16,3 5 4 0,-3 3 1 0,0 1 0 15,3 1 8-15,-3 4 1 0,-3-1 1 0,0 6 0 0,0 5-2 16,-3-2-1-16,3 4 0 0,-3-4 0 0,3-1-2 0,-3-2 0 15,0-1 0-15,0-1 0 0,-3-4-14 0,3-5-3 16,3 0-1-16,0-5 0 0,-3 0-2 0,3-3 0 16,0-2 0-16,0 0 0 0,0-6-30 0,0-5-6 15,0 0-2-15,0 0 0 16,0 0-67-16,0 0-14 0,3-8-2 0</inkml:trace>
  <inkml:trace contextRef="#ctx0" brushRef="#br0" timeOffset="94154.7401">20278 7914 1414 0,'0'0'31'0,"6"-8"6"0,0-3 2 0,0-2 1 0,3 0-32 0,0-1-8 15,3 1 0-15,-3 3 0 0,3-1 35 0,0 3 5 0,0 3 0 16,6 2 1-16,-4 3-25 0,1 3-4 0,0 2-2 0,3 3 0 16,0 3-10-16,-3-1 0 0,-3 6 0 0,3-3 0 15,-4 3 19-15,4 0-2 0,-9 0 0 0,3 3 0 16,-3-4 8-16,-3 1 2 0,-3 0 0 0,-3 0 0 15,-3 0 10-15,0 0 3 0,0-3 0 0,-3 3 0 16,-3-3 6-16,1 3 2 0,-4-3 0 0,3 3 0 16,-3-3-16-16,0-2-4 0,3-3 0 0,0 0 0 15,3-3-6-15,0 0-2 0,0-2 0 0,6-6 0 16,-2 1-140-16,2-6-28 0,0 0-5 0</inkml:trace>
  <inkml:trace contextRef="#ctx0" brushRef="#br0" timeOffset="94385.9054">20692 7575 1470 0,'0'0'41'0,"0"11"11"0,0-3-42 16,0 2-10-16,0 3 0 0,0 6 0 0,-3-1 49 0,3 4 8 16,-3 1 2-16,0 6 0 0,3-2 4 0,-3 5 1 15,0-1 0-15,0-1 0 0,3 1-20 0,0-2-4 16,-3 1-1-16,0-4 0 0,3 0-17 0,0-2-3 15,0-3-1-15,0 3 0 0,0-3-18 0,0-2 0 16,3 2 8-16,0-2-8 0,3-4-11 0,-3 1-5 16,0-2-2-16,0-4 0 15,3 1-110-15,-3-3-21 0,-3-8-5 0,6 2-1 0</inkml:trace>
  <inkml:trace contextRef="#ctx0" brushRef="#br0" timeOffset="94883.7506">20909 7930 1306 0,'-11'-8'28'0,"8"5"7"0,0-2 1 0,-3 2 1 0,3-2-29 0,-3 2-8 0,-3-2 0 0,3 5 0 16,-3-3 75-16,0 3 13 0,0 3 4 0,0-1 0 15,0 4-23-15,0-1-4 0,3 6-1 0,0-1 0 16,0 1-41-16,3 2-9 0,-3 3-2 0,6 0 0 16,0-3-12-16,0 3 9 0,0 0-9 0,0-3 8 15,3 0-8-15,0 0 0 0,0 1 0 0,3-4 0 16,0-2 8-16,-3 0 0 0,6 0 0 0,-3-3 0 15,0-2-8-15,0-3 0 0,3 0 0 0,3-3 0 0,-3-2 18 0,0 0 2 16,3-3 0-16,-3 0 0 16,-1-3-10-16,1 1-2 0,0-1 0 0,0 1 0 0,0-1-8 0,-3 3 0 15,0 0 0-15,-3 3 0 0,3 2 0 0,-6 3-11 16,0 0 3-16,0 0 0 0,0 0 44 0,0 0 10 16,0 0 2-16,3 5 0 15,3 3-100-15,-3 0-19 0,3 0-4 0,-3 0-1 0,3 0 61 0,-3-3 15 16,3 1 0-16,0-1 0 0,0 0 0 0,-3-2 0 15,-3-3 0-15,9 3 0 0,-3-1 24 0,-1 1 2 16,-5-3 0-16,9-3 0 0,0 1-15 0,-3-1-3 16,0 0-8-16,0-5 12 0,3 3 3 0,0-3 0 15,0 3 0-15,0-3 0 0,-3 0-15 0,3 0 9 16,-3 3-9-16,0-1 8 0,-6 6-8 0,0 0 0 16,0 0 0-16,0 0 0 0,6 3-12 0,-6-3 1 0,6 5 1 0,-3 3 0 15,3 3-1-15,-3 0 0 0,0-1 0 0,-1 3 0 16,1-2 11-16,3-1 0 0,-3 1 0 0,0 0 0 15,3-3 0-15,0 0 0 0,0-3 0 0,3 0-8 16,0-2-9-16,3-3-2 0,-3-3 0 0,3-2 0 31,0 0-22-31,3-6-5 0,-1 0-1 0,-2-2-506 0,0 0-102 0</inkml:trace>
  <inkml:trace contextRef="#ctx0" brushRef="#br0" timeOffset="95071.9076">21502 7570 1465 0,'0'0'32'0,"0"8"6"0,-3 0 2 0,0 5 2 0,-3 5-34 0,3 1-8 16,0 7 0-16,0 1 0 0,-3 5 76 0,3 2 12 15,-3-2 4-15,3 5 0 16,0-3-48-16,0 1-10 0,-3-4-2 0,3-2 0 0,3-2-11 0,-3-1-2 16,3-5-1-16,0 3 0 0,0-5-5 0,0-1-1 15,0 1 0-15,3-3 0 16,0 0-84-16,0-6-16 0,-3 1-4 0</inkml:trace>
  <inkml:trace contextRef="#ctx0" brushRef="#br0" timeOffset="95221.8082">21350 7911 1825 0,'12'-5'52'0,"-12"5"11"0,9-3-51 0,0 3-12 0,6-3 0 0,2 3 0 15,1-2 52-15,3 2 8 0,-3-3 2 0,3 1 0 16,3 2-3-16,-1-3-1 0,4-2 0 0,0 2 0 15,3 0-58-15,0 1 0 0,5-4-10 0</inkml:trace>
  <inkml:trace contextRef="#ctx0" brushRef="#br0" timeOffset="96026.2536">22198 7662 1179 0,'0'14'33'0,"3"-4"8"0,0 6-33 0,-3 3-8 0,0 4 0 0,3 1 0 15,3 5 0-15,-3 3 0 0,-3-3 9 0,3 0-9 16,3-2 41-16,-6-3 4 0,0-1 1 0,0-4 0 16,0-1 35-16,3-2 7 0,-3-3 2 0,0 1 0 15,-3-6-19-15,3 2-4 0,3-4-1 0,0-4 0 16,-3-2-9-16,0 0-1 0,0 0-1 0,3-2 0 15,3-4-6-15,-6-2-1 0,3-2 0 0,0-4 0 16,3 1-28-16,-3 0-7 0,3-3-1 0,0 0 0 0,0-2-12 0,3-1 8 16,-3-2-8-16,-3 3 0 15,0-1 0-15,2 0 0 0,1 1 0 0,-3 2 0 16,0 6 0-16,6-1-15 0,-6 3 2 0,6 0 0 16,-6 3-24-16,-3 5-5 0,0 0-1 0,12 2 0 0,-3 4 16 0,0 2 3 15,-3 2 1-15,3 1 0 0,-3 5 23 0,3-3 0 16,-6 0 0-16,3 3 0 0,0 0-12 0,-3-3-2 15,0 3 0-15,0-3 0 0,0-2 22 0,-3-1 5 16,2 1 1-16,-2-6 0 0,6 6-4 0,-6-11-1 16,0 0 0-16,3 5 0 0,0 0 12 0,-3-5 3 15,0 0 0-15,9 0 0 0,-3 0-2 0,0-5 0 16,0 0 0-16,-3 0 0 0,6-6-9 0,-3 3-1 0,0-5-1 16,0 2 0-16,-3 1-11 0,3-1 0 0,3-2 0 0,-3 2 0 15,0 3 0-15,-3 0 0 0,3 3 0 0,-3-3 0 16,0 5 0-16,-3 3 0 0,0 0 0 0,0 0-11 15,0 0-2-15,6 6-1 0,0-1 0 0,-1 0 0 16,-2 3 2-16,0 3 1 0,0-1 0 16,0 1 0-16,3 0 11 0,-3-3-12 0,3 2 12 0,0 1-12 15,3-1-7-15,-3-2-1 0,3 0-1 0,-3-3-598 16,3 3-119-16</inkml:trace>
  <inkml:trace contextRef="#ctx0" brushRef="#br0" timeOffset="96453.1125">22862 7837 1411 0,'0'0'31'0,"0"0"6"0,0 0 2 0,0 0 1 0,0 0-32 0,-3-5-8 15,-6 2 0-15,9 3 0 0,0 0 64 0,-6-3 11 16,0 1 2-16,6 2 1 0,0 0-18 0,-9-3-4 16,-3 3-1-16,3-3 0 0,-2 6-19 0,5-3-4 15,6 0-1-15,-12 5 0 0,3-2-9 0,0 2-2 16,-3 3 0-16,9-2 0 0,-3 1-20 0,-6 4 0 16,9-3 0-16,0 3 8 0,3-1-8 0,-3-2 0 0,0 5 0 0,3-2 0 15,6 0 0-15,-3-1 0 0,0 1 0 0,3-1 0 16,0-2 0-16,3 0 0 0,-3-3 0 0,3 1 8 15,0-4 1-15,3 1 1 0,0-3 0 0,-12 0 0 16,8 0 5-16,1 0 1 0,-3-3 0 0,3-2 0 16,-3 0 16-16,-3-1 3 0,0-1 1 0,0-1 0 15,0 0-6-15,-3 0-1 0,0 0 0 0,0 0 0 16,-3 0-15-16,0 0-3 0,-3 0-1 0,0 0 0 16,3-2-18-16,0 2-4 0,0 2-1 0,0 1 0 15,0 0-60 1,0-1-12-16,3 6-3 0,0 0 0 0,0 0-137 0,0 0-28 0,0 0-6 15</inkml:trace>
  <inkml:trace contextRef="#ctx0" brushRef="#br0" timeOffset="97076.9521">23011 7858 1328 0,'0'0'29'0,"0"0"7"0,0 0 0 0,3-8 1 0,-3 0-29 0,3 3-8 15,-3 0 0-15,0-3 0 0,0 2 58 0,0 6 10 16,-3-5 3-16,0 3 0 0,-6-4-28 0,6 4-6 15,0-1-1-15,-3 3 0 0,-3 3 8 0,0-1 0 16,0 4 1-16,3 1 0 0,0 1-23 0,0 3-5 16,0-3-1-16,-2 5 0 0,5 0-16 0,0 1 0 15,0-4 8-15,0 1-8 0,3-1 0 0,0 1 0 16,3 0 0-16,-3-4 0 0,6 1 0 0,-3-2 0 16,5-1 8-16,-8-5-8 0,0 0 12 0,12 0-2 0,0 0 0 0,0-3 0 15,0-5 10-15,0 0 3 0,-3-2 0 0,0-3 0 16,0-1-8-16,3-1-2 0,0-7 0 0,-9 1 0 15,8 0-13-15,-2 0 9 0,0-6-9 0,0 1 8 16,0-1-8-16,-6-2 10 0,3 3-10 16,-3-1 10-16,-3 1-10 0,0 2 0 0,-3 0 9 0,6 3-9 15,0 0 0-15,-3 5 0 0,0-2 0 0,0 7-12 16,-3 0 12-16,3 6-13 0,3-3 5 0,-3 8 8 16,0 0-23-16,0 0 3 0,0 0 1 0,0 11 0 15,-3-3 19-15,0 5-12 0,6 3 12 0,-3 2-10 16,-3 4 10-16,-3 1 0 0,6 1 0 0,0 3 0 15,0 2 0-15,-3 0 0 0,0 0 0 0,0 0 0 16,3 0 0-16,6 0 0 0,-3-2 0 0,-3-3 0 16,9-3-12-16,-3-3 0 0,0-2 0 0,3 0 0 0,0-3 12 15,3 0-8-15,-3-2 8 0,3-3-8 0,-3-5 8 16,8-1 8-16,-5-2-8 0,0-2 11 0,-3-1-3 0,3-2-8 16,-3-3 12-16,6-3-4 0,-3 1-8 0,0-4 8 15,0 1-8-15,-4 0 8 0,1-3-8 0,-6 3 0 16,6 0 0-16,-3-1 8 0,-3 1-16 0,0 0-4 15,-6 0-1-15,3 2 0 0,-9 0-6 0,9 1-1 16,-9-1 0-16,3 6 0 0,0 0 5 0,-2 5 1 16,-1 0 0-16,3 5 0 0,-3 3 14 0,3 0-9 15,0 5 9-15,0 3-8 0,-3 0 8 0,9 2 0 16,-3-2 0-16,3 3 0 0,3-1 14 0,3 1-2 16,-3 2 0-16,6-2 0 0,-6-6-3 0,6 0-1 0,6 0 0 0,-3-2 0 15,2-3-8-15,1 0 8 0,0-3-8 16,6-2-571-16,-3-3-119 0</inkml:trace>
  <inkml:trace contextRef="#ctx0" brushRef="#br0" timeOffset="97703.7746">23585 7271 1418 0,'0'0'31'0,"0"0"6"0,0 0 2 0,0 0 1 0,3 8-32 0,-3-3-8 0,-3 6 0 0,3 2 0 16,-6 3 70-16,6 2 12 0,0 6 2 0,0 2 1 15,0 4 5-15,-3 1 1 0,0 6 0 0,0 3 0 16,0 2-21-16,-5 3-4 0,8-2-1 0,-3 2 0 16,-3 0-7-16,3-3-2 0,0-2 0 0,-3-6 0 15,6 0-16-15,0-2-3 0,0-3-1 0,0-2 0 16,0-6-6-16,0 3-2 0,0-6 0 0,0 1 0 0,0-1-28 0,0-4 0 16,6-4 0-16,-3 3 0 0,-3-2 0 0,0 0 0 15,0-6 0-15,0 3 0 16,-3-3-90-16,3-5-24 0,0 0-5 15,0 0-1-15</inkml:trace>
  <inkml:trace contextRef="#ctx0" brushRef="#br0" timeOffset="98838.5716">20424 9223 1164 0,'-3'-5'32'0,"0"2"9"0,0 3-33 0,0-2-8 0,0-1 0 0,3-2 0 16,0 2 71-16,-3-2 12 0,0-3 2 0,0 3 1 15,3-6-20-15,-3 3-4 0,0-2-1 0,1-1 0 16,-4 3-1-16,0-3 0 0,6 1 0 0,0-1 0 16,-3 3-8-16,-3 0-3 0,3 3 0 0,0 0 0 15,-3 2-27-15,0 1-6 0,0 2 0 0,0 0-1 16,0 2-15-16,0 1 0 0,-3 5 8 0,3-3-8 16,0 6 0-16,-3-1 0 0,3 3 0 0,-3 1-10 15,0 2 10-15,3 2-8 0,3 1 8 0,1-1-8 16,-1 3 8-16,0-2 0 0,3-1-9 0,3 1 9 15,-3-3 0-15,3-3 0 0,-1 0 0 16,1-2 0-16,3-3 0 0,0 0 0 0,0-3 0 0,0 0 0 0,0-2 0 0,3 0 0 16,-3-6 0-16,3 0 0 0,3 1 0 0,-3-4 15 15,-3 1-4-15,0-3-1 0,3 0-2 0,-3-2 0 16,0-1 0-16,3 0 0 0,-6 1-8 0,2-3 0 16,-2-1 9-16,3 6-9 0,-3-2 0 0,-3 2 9 15,3 3-9-15,-3-3 0 0,0 8 0 0,0 0 0 16,0 0-10-16,0 0 10 0,0 0-15 0,0 0 5 15,3 8 1-15,0 0 0 0,3-1-2 0,0 4 0 16,-3 0 0-16,3-1 0 0,-3 1 11 0,6 2 0 0,-3-5 0 0,3 3-8 16,-3-3 8-16,3 2 0 0,0-2 0 15,-3-3 0-15,3 1 0 0,-3-1 0 0,3-2 0 16,-4-1 0-16,1-2 0 0,0 0 9 0,-6 0-1 0,9-2-8 16,-3-4 19-16,3 1-3 0,-6-3-1 15,3 0 0-15,0 0 1 0,0-2 1 16,3-4 0-16,0-2 0 0,-3-2-9 0,3-1-8 0,-3 1 9 0,3 2-9 15,-3 0 11-15,3 3-11 0,-6 0 12 0,2 5-12 16,1-3 0-16,0 6 0 0,-6 5 0 0,0 0 0 16,0 0 0-16,6 3 10 0,0 2-10 0,-3 3 12 15,0 2-12-15,3 1-16 0,0 2 4 0,-3 3 1 16,0 0 11-16,0 2-8 0,3-4 8 0,0-1-8 16,3 0 8-16,-3 0 0 0,3-2 0 0,0-3-8 15,0 2-16-15,3-2-4 0,-1-2 0 16,4-4 0-16,3 1-71 0,-3-3-14 0,3-3-3 15,3 1-432-15,-3-4-85 0</inkml:trace>
  <inkml:trace contextRef="#ctx0" brushRef="#br0" timeOffset="99133.2697">21165 9133 1371 0,'0'0'30'0,"-6"3"6"0,1 0 2 0,-4 2 1 0,0 3-31 0,0 3-8 15,-3-1 0-15,3 1 0 0,0 2 54 0,0 3 10 16,6 0 1-16,-3 2 1 0,3 1-31 0,3-3-7 15,0 2 0-15,0-5-1 0,6-2-10 0,0 2-1 0,0-2-1 16,0-1 0-16,3-2 7 0,0 0 2 16,-3-3 0-16,6 1 0 0,3-4 9 0,-7-2 3 0,4-2 0 0,-3-4 0 15,3 1 12-15,-3-3 2 0,0-5 1 0,3-3 0 16,-6-2 5-16,3-1 0 0,0-5 1 0,0 0 0 16,-3-7 31-16,0-1 5 0,-3 0 2 0,0 0 0 15,-3-7-29-15,0-1-6 0,-6 3 0 0,-3-3-1 16,0 1-24-16,-3-1-5 0,0 3-1 0,-3 3 0 15,3-1-18-15,0 9-11 0,3-3 12 0,-3 7-12 16,3 1 0-16,4 8 0 0,-1 0-10 0,0 5 10 31,6 5-140-31,-3 1-20 0,3 2-4 0,0 0-1013 0</inkml:trace>
  <inkml:trace contextRef="#ctx0" brushRef="#br0" timeOffset="99824.6475">22124 9128 1148 0,'0'0'25'0,"0"0"6"0,0 0 1 0,-3 0 0 0,3 0-32 0,0-3 0 0,-3-2 0 0,0 0 0 16,0 2 80-16,0-2 11 0,-3 0 1 0,3 2 1 15,0-2-5-15,-6 2 0 0,3 0-1 0,3 1 0 16,-6-3-39-16,3 2-8 0,-3 3-2 0,0 3 0 0,1 2-7 0,-1-3-2 15,0 1 0-15,-3 2 0 0,3 3-20 0,0 0-9 16,0 5 8-16,0 1-8 0,3-1 0 0,-3 3 0 16,3 2 0-16,3-2 0 0,0 3-9 0,3-1 9 15,0-2 0-15,3 0 0 0,3 0-8 0,-3 0 8 16,3 0 0-16,3-3 0 0,0-3-8 0,0-2 8 16,0 0 0-16,0-2 0 0,0-4 0 0,0-2 9 15,0-2 1-15,-1-4 0 0,-2 1 26 0,0-3 6 16,3-2 1-16,0-4 0 0,-3 1-3 0,3 0-1 15,-6-3 0-15,3-5 0 0,0 0-2 0,-3-1 0 16,3-4 0-16,-3 2 0 0,0-2 23 0,-3-1 4 16,0 1 0-16,0-3 1 0,-3 2-41 0,0 1-9 0,0-1-2 15,0 4 0-15,0-1-4 0,-3 3-1 0,0 2 0 0,3-2 0 16,-3 5-8-16,3 0 0 0,-3 0 0 0,6 6 0 31,0 2-30-31,0 0 2 0,-3 0 0 0,3 5 0 16,0 3-102-16,0 0-20 0,0 0-4 0,0 0-546 0,6 8-110 0</inkml:trace>
  <inkml:trace contextRef="#ctx0" brushRef="#br0" timeOffset="100141.3594">22320 9078 1224 0,'0'0'27'0,"0"0"5"0,0 0 2 0,-6 0 0 0,0 0-34 0,6 0 0 0,0 0 0 0,-6 3 0 15,-2-1 73-15,-1 1 8 0,-3 2 2 0,12-5 0 16,0 0-34-16,-9 13-6 0,-3 3-2 0,3 3 0 0,6-3-21 16,-3 2-5-16,3-2-1 0,0 3 0 0,0-1-6 0,6-2 0 15,0 2-8-15,0-4 12 0,3-1-12 0,0-3 0 16,0-2 8-16,3 0-8 0,-9-8 0 0,9 8 9 16,3-5-9-16,-3 0 8 0,2-3 21 0,-11 0 4 15,9-3 1-15,0-2 0 0,-6-1 26 0,6-2 4 16,-6 0 2-16,3-2 0 0,-3 2-17 0,0-3-3 15,-3 3-1-15,-3-2 0 0,3-1-21 0,-3 1-4 16,3-1 0-16,-6 1-1 0,0-1-29 0,0 3-6 16,6-5 0-16,0 5-672 15,0 0-135-15</inkml:trace>
  <inkml:trace contextRef="#ctx0" brushRef="#br0" timeOffset="100376.1967">22460 9070 1213 0,'0'0'26'0,"-3"5"6"0,3 3 0 0,0-8 4 0,-3 13-36 0,0 1 0 0,0-4 0 0,0 6 0 16,3-3 52-16,0 1 4 0,-3-1 1 0,6 0 0 15,-3 0-10-15,3 0-3 0,3-2 0 0,-6 0 0 16,3-3-14-16,3-1-3 0,3-1-1 0,-6-4 0 16,6 1 1-16,0-3 0 0,-3 0 0 0,0 0 0 15,3-3-4-15,-3-2-1 0,0 0 0 0,3 0 0 16,-6-3 2-16,6 0 0 0,-4 0 0 0,1-3 0 0,-6 3 1 15,6-2 1-15,-3-1 0 0,0 0 0 16,-3-2-37-16,0 3-7 0,0 2-2 0,0 8 0 16,0-14-45-16,0 4-10 0,0-1-1 0,3 3-1 0</inkml:trace>
  <inkml:trace contextRef="#ctx0" brushRef="#br0" timeOffset="100843.0085">22728 9218 1302 0,'0'0'36'0,"0"0"10"0,0 0-37 0,0 0-9 16,0 0 0-16,0 0 0 0,0 0 82 0,0 0 14 15,0-5 4-15,6-3 0 0,-3 0-15 0,0 0-2 0,0-5-1 0,0 2 0 16,0 1-24-16,-3-1-5 0,0 3-1 0,6 0 0 16,-3-2-32-16,0-1-6 0,3 3-2 0,-3 3 0 15,3-1-12-15,-6 6 0 0,0 0 0 0,3-5-10 16,6 0-4-16,-9 5-1 0,0 0 0 0,0 0 0 15,6 5 0-15,-3 3 0 0,-3-8 0 0,3 11 0 16,-3-1-2-16,5 3-1 0,1 1 0 0,-6-4 0 16,3 4 18-16,0-7 0 0,0 4 0 0,0-3 0 15,-3 0 0-15,3 0 0 0,0 0 0 0,-3-3 9 16,0-5 13-16,0 0 2 0,0 0 1 0,6 5 0 16,-3-2 13-16,-3-3 2 0,0 0 1 0,0 0 0 15,0 0-1-15,3-3-1 0,3-5 0 0,-6 3 0 16,3-3-22-16,-3 0-4 0,9-2-1 0,-3-1 0 15,0-2-12-15,0-3 11 0,-3 3-11 0,9-6 10 16,-3 3-10-16,0 1 0 0,-3-1 0 0,3 2 0 16,-3 1-12-16,2 3-4 0,-2-1 0 0,0 3-1 0,-6 5-1 0,9 1 0 15,-3-1 0-15,-6 3 0 0,0 0 6 0,6 8 0 16,0 3 1-16,-3-1 0 0,6 3 11 0,0 1 0 16,0-1 0-16,0 0 8 0,0 0-16 0,6 1-4 15,-3-1 0-15,8-3 0 0,-2 1 3 0,-6 2 0 16,6-2 0-16,-6-3 0 15,9 2-38-15,-3-2-7 0,-1 0-2 0,-2 0-556 16,3-3-111-16</inkml:trace>
  <inkml:trace contextRef="#ctx0" brushRef="#br0" timeOffset="101420.6628">22535 9131 1231 0,'0'0'27'0,"-3"5"5"0,3 0 2 0,-6 3 1 0,6 0-35 0,0 0 0 15,0 3 0-15,0-1 0 0,6 4 78 0,-3-1 9 16,-3 0 1-16,3 0 1 0,3 0-38 0,0-2-8 0,-1 0-2 0,1-3 0 16,3-3 0-16,-3 0 0 0,9 3 0 0,-6-5 0 15,-3-1 10-15,3-2 1 0,3 0 1 0,6-2 0 16,-6-1-2-16,-6-2-1 0,0 0 0 0,3-3 0 15,-1 0 1-15,-2-3 0 0,0 0 0 0,0 1 0 16,-3-3-8-16,3-1-2 0,-3 1 0 0,-3 0 0 16,-3-3-13-16,3 3-2 0,-3 2-1 0,3-2 0 15,-3-3-4-15,-6 0-1 0,0 0 0 0,6 3 0 32,-5-3-112-32,5 3-24 0,-3 0-4 0,3 2-610 0,-6 3-122 0</inkml:trace>
  <inkml:trace contextRef="#ctx0" brushRef="#br0" timeOffset="103057.2209">20320 10004 578 0,'0'0'16'0,"0"0"4"0,-3-5-20 0,3 5 0 0,3-6 0 0,-3-2 0 0,0 3 88 0,0 5 12 16,0-8 4-16,0 8 0 0,-3-5 4 0,3-3 2 15,0 8 0-15,0 0 0 0,0 0-19 0,0 0-4 16,0 0-1-16,-3 8 0 0,3 0-29 0,0 2-5 15,-3 4-2-15,0 4 0 0,0 3-35 0,3 6-7 16,0-1-8-16,0-2 11 0,-3 2-11 0,3 1 0 16,3-1 0-16,-3 1 8 0,3-6 0 0,0-2 0 15,3-1 0-15,-3-5 0 0,3 1 7 0,0-1 1 16,-3 0 0-16,3-8 0 0,0 1 13 0,0-4 3 16,-6-2 1-16,0 0 0 0,0 0-2 0,9-2-1 15,0-4 0-15,-3-2 0 0,3-2-11 0,-3-1-3 16,-1 1 0-16,1-4 0 0,-3 1-4 0,3 0 0 15,-3 0-1-15,0-1 0 0,-3 4-11 0,0-3 8 0,0 2-8 0,0 0 8 16,0 4-8-16,3-1 0 0,-3 2 0 0,0 6 0 16,0 0 0-16,0 0 0 0,0 0-12 0,6 3 12 15,3 5-17-15,0-3 4 0,0 6 1 0,3-3 0 16,-3 2 12-16,0 1-12 0,0-1 12 0,3-2-12 16,0 3 12-16,-4-3 0 0,4 0 0 0,0 0 0 15,0-3 0-15,0 0 0 0,-3-2 0 0,3-3 0 16,-3-3 0-16,0 3 0 0,0-5 12 0,-3 0-12 15,3-3 15-15,-3 0-4 0,2-3-1 0,-2 1 0 16,0-1-2-16,0-2 0 0,-3 0 0 0,3-1 0 16,-3-1-8-16,-3-1 10 0,3 0-10 0,-3 0 10 15,-3 3-10-15,0-3 0 0,-3 0 9 0,0-3-9 0,0 4 8 16,-3 1-8-16,4 1 8 0,-1 5-8 0,-3-2 0 0,3 4 0 16,3 1 0-16,3 5-12 0,0 0-3 15,0 0-1-15,0 0 0 0,0 11 0 16,3-3 1-16,0 5 0 0,6-3 0 0,0 4 0 0,-1-1 7 0,1 0 8 15,6-2-13-15,-3-1 5 0,3-4 8 0,0 1 0 16,0 1 0-16,3-5-8 0,3 0 8 0,-7-1 0 16,1-2 0-16,-3-2 0 0,3-1 0 0,-3-2 0 15,-3-1 8-15,0 1-8 0,0 0 8 0,-3-3-8 16,-3 0 10-16,0 0-10 0,-3 3 11 0,-3-1-11 16,0 1 12-16,-3 0-12 0,0 0 8 0,0-1-8 0,-3 4 0 15,0-1 0-15,0 3 0 0,-3 0 0 0,3 3 0 16,3 2 0-16,-3 3 0 0,0 0-11 0,3 2 2 0,1 1 0 15,-1 2 9-15,0 0-13 0,3 1 5 0,0 2 8 16,3-1-12-16,3 4 12 0,6-3-12 0,-3 0 12 16,-1-3-10-16,1 0 10 0,6 0 0 0,0 1-9 15,-3-4 9-15,3 1-12 0,0-6 12 0,3 0-12 16,-3 1-5-16,3-4-2 0,0-2 0 0,-1-5 0 31,1 0-6-31,-3-3-2 0,0 0 0 0,3-5 0 16,-3-1-22-16,-3 1-5 0,3 0-1 0,-3 0 0 15,0 2-38-15,0-5-8 0,-4 3-2 0,1 0 0 0,-3 2 6 0,3 1 1 16,-6-1 0-16,3 6 0 0,0-3 37 16,-3 8 8-16,0 0 2 0,0 0 0 0,0 0 74 0,0 0 15 0,0 0 4 0,3 8 0 15,-3 2 12-15,0 1 2 0,0 2 1 0,0 0 0 16,0 1-29-16,0-1-6 0,0 0 0 0,0 0-1 0,0 1-11 16,3-4-1-16,0 1-1 0,0-3 0 0,0 0-10 15,0-3-17-15,3 0 4 0</inkml:trace>
  <inkml:trace contextRef="#ctx0" brushRef="#br0" timeOffset="103171.3419">21159 9970 1436 0,'0'0'32'0,"0"0"6"0,-3-3 2 0,3 3 0 0,-5-3-32 0,2-2-8 16,3 5 0-16,0 0-424 15,0 0-87-15</inkml:trace>
  <inkml:trace contextRef="#ctx0" brushRef="#br0" timeOffset="103621.9884">21296 10046 1364 0,'0'0'30'0,"0"0"6"0,-3 0 2 0,3 0 0 0,0 0-30 0,-3-5-8 0,-3 0 0 0,1-1 0 16,-1 4 62-16,0-1 11 0,0-2 3 0,0 2 0 16,-3 3-8-16,3 0-2 0,-3 0 0 0,3 3 0 15,-3 2-18-15,3 0-4 0,-3 3-1 0,3-2 0 16,0 4-21-16,-3 1-4 0,3-3-1 0,0 2 0 0,0 4-17 16,3-1 0-16,0 0 0 0,3 0-9 15,0 0 9-15,0-2 0 0,0 0 0 0,3-1 0 16,3-2-8-16,-3-3 8 0,3 3-8 0,0-2 8 0,3-4-10 0,0-2 10 15,0 0-12-15,0-2 12 0,3-1-10 0,0 0 10 16,0-2-8-16,0 2 8 0,-3 1 34 0,-1-1 12 16,-2 3 2-16,-6 0 1 15,9 5-101-15,0 1-21 0,-3 2-4 0,3 0-1 0,0 2 54 0,-3 1 12 16,-3-1 1-16,0 4 1 0,-3 1 10 0,0 1 0 16,0 3 0-16,-3-3 0 0,0 2 0 0,0-2 0 15,-3-3 8-15,0 3-8 0,-3-3 75 0,3 3 10 16,0-2 3-16,0-1 0 15,3 0-100-15,-3-2-19 0,-2-1-4 0,2-2-1 0,6 0 36 0,0-8 0 0,-6 5 0 0,6-5 0 32,0 0-31-32,0 0-5 0,0 0-2 0,3-10-559 0,-3-1-112 0</inkml:trace>
  <inkml:trace contextRef="#ctx0" brushRef="#br0" timeOffset="104002.3437">21517 9723 982 0,'0'8'21'0,"0"8"5"0,-3 0 1 0,3 5 1 0,-3 6-28 0,0-1 0 0,3 1 0 0,-6 2 0 0,3-3 101 0,3-2 15 15,-3 0 2-15,3-3 1 0,0 0-39 0,0-2-8 16,0-3-2-16,0-3 0 0,0-5-20 0,0 0-4 15,3-3-1-15,-3-5 0 0,3 5-15 0,-3-5-3 16,0 0-1-16,0 0 0 0,6-8-3 0,3-2-1 16,-3-1 0-16,0 1 0 0,0-1-30 0,-1 0-7 15,1 1-1-15,0-1 0 16,-3 6-14-16,3-3-3 0,-3 3-1 0,3 2 0 0,-3 3 9 0,-3 0 1 16,0 0 1-16,6 5 0 0,0 3 4 0,0 0 1 15,-3 3 0-15,6 2 0 0,-3 0 18 0,0-2 0 16,6-3 0-16,-3 0 0 0,0 0 0 0,3 0 0 15,-4-3 0-15,4 0 0 0,3-5-21 0,0 0-1 0,0-2 0 0,-3-4 0 32,3 1-30-32,-3-3-7 0,0-5-1 0,3 2-375 0,-1-2-75 0</inkml:trace>
  <inkml:trace contextRef="#ctx0" brushRef="#br0" timeOffset="104186.805">21868 9631 1148 0,'0'0'25'0,"0"0"6"0,-3 2 1 0,3 6 0 0,0 0-32 0,0 6 0 0,-3 1 0 0,3 1 0 16,0 6 70-16,-3-1 8 0,6 2 2 0,0 1 0 16,-3 5 0-16,0 1 1 0,3-1 0 0,-6 0 0 15,0 2-25-15,3 1-6 0,0-3-1 0,-3 0 0 16,3-2-13-16,0-3-4 0,0 0 0 0,6-6 0 16,-3 1-32-16,-3-4-16 0,0-1 2 0,3-1 0 15,0-5-97-15,0 2-19 0,-3-4-4 0</inkml:trace>
  <inkml:trace contextRef="#ctx0" brushRef="#br0" timeOffset="104544.3627">21764 9985 1281 0,'0'0'28'0,"6"-5"5"0,-3 2 2 0,-3 3 2 0,0 0-29 15,12-5-8-15,-1 0 0 0,1 0 0 0,0-3 10 0,6 0 1 16,0 0 0-16,0 0 0 0,3 0 4 0,-6 0 1 15,-1 3 0-15,4 2 0 0,0-2-8 0,-3 2 0 0,0 0-8 0,-3 3 12 16,0 0-12-16,-6 0 0 0,3 3 8 0,-9-3-8 16,3 8 13-16,0-3 0 0,-3-5 0 0,-3 11 0 15,-3-1 30-15,0 1 5 0,0 2 2 0,0-2 0 16,0-1 0-16,0-2 0 0,-3 3 0 0,6 0 0 16,0-1-21-16,0-2-4 0,3 0-1 0,0 3 0 15,6-3-24-15,0-1 8 0,0 1-8 0,3-2 0 16,0 2 0-16,0-3 0 0,3 3-9 0,-1-3 9 15,-2 3 0-15,3-3 0 0,0 1 0 0,-3-1 0 16,0 0 0-16,-3 3 0 0,3-3 0 0,-6 3 0 16,0-2 28-16,-3 2 7 0,-3-3 1 0,-3 6 0 15,0-4 8-15,-3 1 1 0,0 0 1 0,0 0 0 16,0 0-7-16,-3-2-2 0,3-1 0 0,-2 0 0 16,2-2-37-16,0-1 0 0,0-2-12 0</inkml:trace>
  <inkml:trace contextRef="#ctx0" brushRef="#br0" timeOffset="105003.8366">22749 9583 1483 0,'0'8'32'0,"0"8"8"0,0 3 0 0,6 2 2 0,-3 8-34 0,0-3-8 0,0 3 0 0,0 6 0 15,0-1 55-15,-3 3 9 0,-3-2 1 0,0-1 1 16,0 0 9-16,0 1 1 0,-6-3 1 0,6-3 0 15,-3-3-24-15,3-5-5 0,0 0 0 0,-3-2-1 0,0-1-29 16,6-4-6-16,-3-4 0 0,0 1-1 0,3-3-27 0,-3-3-4 16,3-5-2-16,0 0-618 15,0 0-124-15</inkml:trace>
  <inkml:trace contextRef="#ctx0" brushRef="#br0" timeOffset="105625.157">22672 9909 1545 0,'0'0'44'0,"6"5"9"0,5-2-42 0,-11-3-11 16,18 2 0-16,0 4 0 0,3-4 23 0,-3 1 2 0,-3-1 1 0,3-2 0 16,-4-2 17-16,4-3 3 0,0-3 1 0,-3-3 0 15,0 0 12-15,0-2 2 0,6-5 1 0,-3-1 0 16,-7 3-30-16,7-5-5 0,-6 3-2 16,-3-4 0-16,3 4-14 0,-3-1-3 0,-3 4-8 0,0-1 12 15,-3-3-12-15,0 3-8 0,0 0 8 0,-3 3-13 31,0 3-11-31,0-1-3 0,3 0 0 0,-6 3 0 16,3 8-2-16,0 0-1 0,0 0 0 0,0 0 0 0,0 8 14 0,-3 3 4 0,0 2 0 0,0 6 0 16,3 2 12-16,-3 5-12 0,3 3 12 0,-3 6-12 15,-3-3 12-15,6 5 10 0,-3 0-2 0,-3 0 0 16,3 0 12-16,-6-3 1 0,9-2 1 0,-6-3 0 16,3-5 26-16,3-3 4 0,-3 0 2 0,3-5 0 15,-3-3-14-15,0-5-2 0,6 0-1 0,0-3 0 16,-3-5-3-16,0 0-1 0,3 0 0 0,6-5 0 0,-3-3-9 15,0 0-3-15,0-2 0 0,3-4 0 0,-3 4-21 0,0-3 0 16,-3-1 0-16,3 1 8 0,-3 3-8 0,-3 2-8 16,0-3 8-16,6 6-12 0,-6 5 0 0,0 0-1 15,0 0 0-15,0 0 0 0,3 2 4 0,-3-2 1 16,3 8 0-16,0 3 0 0,0 0 8 0,0 2 0 16,8 0 0-16,-5-2-8 0,0-1 8 0,0 1 0 15,0-6-9-15,6 3 9 0,0-3 0 0,3-2 0 16,-9 0 0-16,9-3 0 0,0-3 0 0,-3 0 0 15,2-2-9-15,1 0 9 0,0-3-9 0,0 0 9 16,-3-3-13-16,-3 1 5 16,0-1-24-16,0 3-5 0,-6-2-1 0,3-4 0 15,-3 4-18-15,-3-1-4 0,-9-2-1 0,9 5 0 16,-9-3 13-16,-3 3 4 0,3-2 0 0,-3 5 0 0,3-1 32 0,0 4 12 0,-3 2-9 0,6 0 9 16,-3 0 49-16,4 5 15 0,-1 3 4 0,3 2 0 15,-3 1-24-15,3 5-4 0,3-3 0 0,0 6-1 16,3-3-7-16,3 2 0 0,0 3-1 0,5-2 0 15,1-3-15-15,3-1-2 0,0-1-1 0,6-1 0 16,0-5-5-16,9-3 0 0,-4 3-8 0,7-5 12 31,-3-3-77-31,3 0-16 0,5-3-3 0</inkml:trace>
  <inkml:trace contextRef="#ctx0" brushRef="#br0" timeOffset="106757.5824">20481 11070 1288 0,'0'0'28'0,"0"0"7"0,0 0 1 0,3 8 0 0,0 3-36 0,0-1 0 0,0 4 0 0,0 1 0 0,0-1 0 0,0 4 0 15,0 1 0-15,0 2 0 16,0 3 20-16,0-3-4 0,-3-3 0 0,0 3 0 0,0-2 36 0,-3 2 6 16,3-5 2-16,-3-3 0 0,0 1 5 0,0-7 2 15,0 4 0-15,3-6 0 0,-3 1-22 0,3-6-4 16,0 0-1-16,0 0 0 0,0 0-7 0,0-6-1 15,0-2-1-15,3-2 0 0,-3-6-15 0,6 0-2 16,0-2-1-16,0-1 0 0,-1-5-13 0,1 3 0 16,3-3 8-16,-3 3-8 0,3-3 0 0,3 0 0 15,-3 3 0-15,0 3 0 0,3-1 0 0,0 6 0 0,-3 2 0 16,0 3-10-16,0 1 10 0,0 4-12 0,-1 3 12 0,1 3-12 16,0-1 1-16,3 3 0 0,-3 3 0 0,-3 3 0 15,3 2 3-15,0 0 0 0,0 1 0 0,0-1 0 16,-6 3 8-16,6 0 0 0,-6-3 0 0,3 3 0 15,0 0 0-15,-3-3 8 0,0-3-8 0,0 1 8 16,0 2 0-16,0-5 1 0,-3-3 0 0,0-5 0 16,0 0 11-16,-3 6 1 0,3-6 1 0,0 0 0 15,0 0 10-15,0 0 3 0,0-6 0 0,3 1 0 16,-1-3-15-16,1 0-4 0,0-5 0 0,3 3 0 16,0-4-16-16,3 1 0 0,-3-3 0 0,0 3 0 15,-3 0 0-15,3-1 0 0,0 4 0 0,-3-1-9 16,3 3-4-16,-3 3-1 0,0 2 0 0,-3 3 0 15,0 0-6-15,0 0-2 0,0 0 0 0,6 8 0 16,0 6 7-16,0-4 2 0,0 3 0 0,0 3 0 0,0 3 3 16,0-1 1-16,0-2 0 0,-3 0 0 0,2 0 9 0,1 0 0 15,0-3 0-15,0 0-8 0,3-2 8 0,0-1 0 16,-3-2 0-16,3 0 0 0,0 0 0 0,3-5 0 16,-3 2 0-16,3-5 0 0,0 0 0 0,0 0 8 15,-1-5-8-15,1 0 0 0,0-1 0 0,3-4 0 16,0-1 0-16,0-5 0 0,0 0 0 0,0-2 0 15,-3-1 0-15,3 1 0 0,2-1-9 0,-5 3 0 16,-3-2 0-16,0-1 0 0,3 6 9 0,-6 0 0 16,-3-3 0-16,-3 6 0 0,0-1 0 0,0 0 0 15,-3 1 0-15,0 4 8 0,-6-1-8 0,0 1 8 16,0 1-8-16,0 2 8 0,0 3 7 0,0 0 1 16,-2 3 1-16,2 2 0 0,-3 3-3 0,3 3-1 0,-3-3 0 0,3 5 0 15,3 0-13-15,0 6-8 0,-3-3 8 0,6-1-13 16,0 4 13-16,3-1-9 0,0 1 9 0,3 0-8 15,0-1-4-15,6-2-1 0,0-6 0 0,0 4 0 32,3-6-55-32,3 0-12 0,3-6-1 0,-1 1-1 15,4 0-43-15,3-6-9 0,-3-2-2 0,0-1-536 0</inkml:trace>
  <inkml:trace contextRef="#ctx0" brushRef="#br0" timeOffset="107072.9679">21430 11120 1082 0,'0'-10'30'0,"0"5"8"0,-6 2-30 0,6 3-8 0,-3-8 0 0,-3 3 0 15,0-3 83-15,1 2 15 0,-4 1 3 0,9 5 1 16,0 0-31-16,-9 0-7 0,-3 3 0 0,0 2-1 0,3 3-22 0,0 0-4 16,0 5-1-16,3 0 0 0,0 1-19 0,0 4-4 15,0-2-1-15,3 3 0 16,0-1-12-16,3 3 9 0,3-2-9 0,0-3 8 0,0 2-8 0,3-2 8 16,-3-5-8-16,6-1 8 0,-3 3-8 0,3-7 12 15,-3 2-12-15,6-6 12 0,-3-2 0 0,3 0 0 16,-6-2 0-16,3-4 0 0,2 1 1 0,-5-3 1 15,0 0 0-15,3 0 0 0,-3-2 5 0,-3 2 1 16,0 0 0-16,-3 0 0 0,0 0-20 0,0 8 0 16,-3-5 0-16,3-1 0 0,-3 4 0 0,3 2 8 15,0 0 1-15,0 0 0 0,0 0-9 0,-3 5 0 16,-3 3 0-16,6 0 0 0,0 0 0 0,0 2-11 0,-3 1 11 0,6-3-12 16,0 0 12-16,0 0 8 0,0 0-8 0,3 0 11 31,3-6-58-31,0 1-11 0,3-3-2 0,-3-3-788 0</inkml:trace>
  <inkml:trace contextRef="#ctx0" brushRef="#br0" timeOffset="107359.1097">21648 11009 1497 0,'-18'0'32'0,"12"3"8"0,-3 0 0 0,-3 2 4 0,3 0-36 0,0 3-8 0,0 0 0 0,0 0 0 15,3 0 17-15,0 3 2 0,6-4 0 0,0 4 0 16,0 0-19-16,6-1-9 0,0 1 1 0,0-1 0 16,3 4 8-16,3-4 8 0,0-2-8 0,3 5 11 0,3-5-11 0,-3 0 0 15,-1 0 0-15,-2 0 8 0,0 0-8 0,0 0 0 16,0 0 0-16,-3-3 0 0,-9 3 0 0,0 0 0 16,0-8 12-16,0 8-4 0,-6-3 56 0,0 3 10 15,0 0 2-15,0-3 1 0,-3 3-7 0,0-2-2 16,0-1 0-16,3 3 0 0,-2-3-48 0,2-2-11 15,6-3-1-15,-6 5-8 16,6-5-44-16,0 0-15 0,0 0-3 0,0-8-531 16,3 0-107-16</inkml:trace>
  <inkml:trace contextRef="#ctx0" brushRef="#br0" timeOffset="107602.2579">21847 11049 1580 0,'0'0'35'0,"0"11"7"0,0-1 2 0,-3 1 0 0,0 5-36 0,3 0-8 0,-3-1 0 0,0 1 0 16,3 0 34-16,3 3 5 0,3-6 1 0,-3 3 0 15,-3-3 6-15,9-2 2 0,0-1 0 0,0-2 0 16,0 0-5-16,0-5-1 0,0-1 0 0,3-2 0 16,-4-2-3-16,1-1-1 0,-3-5 0 0,3 3 0 15,0-6 3-15,-3 1 1 0,-3-1 0 0,0-2 0 16,0 0 0-16,0-1 0 0,3 1 0 0,-6 0 0 15,-3 0-27-15,3 2-6 0,0-2-1 0,0 0-749 16,-3-1-151-16</inkml:trace>
  <inkml:trace contextRef="#ctx0" brushRef="#br0" timeOffset="108311.4262">22061 11036 1350 0,'-3'8'29'0,"3"-8"7"0,-6 8 0 0,3 2 3 0,3 3-31 0,-3 1-8 0,0 2 0 0,1-1 0 16,2 4 13-16,-3-6 2 0,0 3 0 0,3 3 0 15,0-6 40-15,-3 0 8 0,3 0 1 0,0-2 1 16,0-3-1-16,0-3 0 0,0-5 0 0,0 0 0 16,0 0-10-16,0 0-2 0,0 0-1 0,0 0 0 15,0 0-11-15,0 0-3 0,6-5 0 0,-1 0 0 0,1-3-7 0,-3-3-2 16,0 0 0-16,3 1 0 0,0-3-20 0,-3-1-8 16,0 1 0-16,0 0 0 0,0 0 8 0,0 2-8 15,3 3 0-15,-6 0 0 0,3 0 0 0,0 3 0 16,-3 5-8-16,0 0 8 0,6 0-12 0,-6 0 12 15,6 0-12-15,3 5 12 0,-3 1-24 0,3-1 3 16,0 0 0-16,0-2 0 0,0 2 7 0,0 0 2 16,-1-2 0-16,7 0 0 0,0-3 12 0,0 0 0 15,-6-3-10-15,6 0 10 0,0-2 0 0,0 0 0 16,-3 0-9-16,0-3 9 0,2-3-12 0,-5 3 2 16,0-3 0-16,-3 1 0 0,0-1 10 0,-3 1-8 15,0 2 8-15,0-3-8 0,0 3 8 0,-3 0 0 16,-3 3 0-16,0-3 0 0,3 8 0 0,-6-3 0 0,-3 1 0 0,9 2-8 15,0 0 8-15,-12 5-8 0,0 0 8 0,3 3-8 16,-2 0 8-16,2 5 0 0,3-2 0 0,3 2 0 16,-3 1 0-16,3 1-8 0,3 1 8 0,-3 0-12 15,0 3 12-15,6-6 8 0,3 3-8 0,0-3 11 16,-3 0-11-16,9-2 0 0,-3-3 0 0,5 0-11 31,-2-6-25-31,0 1-6 0,3-3-1 0,3-3-535 0,-3-2-107 0</inkml:trace>
  <inkml:trace contextRef="#ctx0" brushRef="#br0" timeOffset="109174.699">22573 11015 1263 0,'0'0'28'0,"0"8"5"0,-3-1 2 0,3 4 1 16,-3 0-36-16,0-1 0 0,3 3 0 0,-3 3 0 0,0 0 29 0,0-3-1 15,0 3 0-15,1 0 0 0,2 0 45 0,-3 0 9 16,0-3 2-16,3 0 0 0,-3 1-8 0,0-4-2 15,3 1 0-15,0-1 0 0,0-2-30 0,0-2-7 16,6-1-1-16,-6-5 0 0,0 0-17 0,3-3-4 16,2-2-1-16,1-3 0 0,0 0-6 0,0-2 0 15,0-1-8-15,3-2 12 0,0-1-12 0,-3 1 8 16,0-3-8-16,-3 0 0 0,3 1 0 0,3-1-10 16,0 0 0-16,3 5 0 0,-6 1 10 0,0-1 0 15,-3 6 0-15,3 0 0 0,0-1 0 0,-6 6-15 0,0 0 3 0,0 0 0 16,0 0 4-16,6 6 8 0,-6 1-13 0,0 4 5 15,-3-3 8-15,6 3 0 0,2-1 0 0,-2 1 0 16,-3-1 0-16,3 1 0 0,0-1 0 16,0 1 0-16,0 0 0 0,-3-1 0 0,0 1-9 0,3-3 9 15,0 2 0-15,0-2 0 0,-6-2 0 0,3-6 0 16,3 5 12-16,-3-5 1 0,0 0 0 0,-3 5 0 16,3-5-1-16,0 0-1 0,3-5 0 0,0 0 0 15,3-3 1-15,0 0 0 0,0-3 0 0,0 1 0 16,0-1-21-16,0-2-4 0,-3 2-1 0,6-2 0 15,0 0-5-15,-6 5-1 0,0-3 0 0,3 3 0 16,0 3-16 0,-6 5-3-16,0 0-1 0,0 0 0 0,0 0 40 0,6 0 0 0,0 3 0 0,-6-3 0 15,3 8-12-15,5-1-2 0,1 1 0 0,-3-2 0 16,0 4 14-16,3-2-9 0,0-3 9 0,3 1-8 0,0 2 8 16,-3-6 0-16,3 1 0 0,-3-3 0 0,3 0-8 15,0 0 0-15,-1-3 0 0,1 1 0 0,0-4-7 0,3 1-1 16,-3 0 0-16,0-3 0 0,-9 3 4 0,12-3 0 15,0-3 0-15,0 3 0 16,-1-2-26-16,-5-1-5 0,-3 0-1 0,0 1 0 16,0 2-20-16,0-3-5 0,-3 3-1 0,0 0 0 15,-6 0 18-15,0 3 4 0,3-3 1 0,-6 6 0 0,0-4 32 0,0 4 7 16,6 2 8-16,-6 2-13 0,-3 1 29 0,1 2 5 16,5 1 2-16,-3 1 0 0,3 4 8 0,-6 0 1 15,6-1 1-15,-3 3 0 0,3 1 19 0,0 2 3 16,0-3 1-16,3 3 0 0,0-3-13 0,0 0-3 0,0 3 0 15,3-3 0-15,0 0-3 0,0 1-1 0,0-1 0 0,3-5 0 16,-6 0-3-16,12 0-1 0,-6-3 0 0,3 0 0 16,-4-5 9-16,4 0 2 0,0-5 0 0,0 0 0 15,0-3-19-15,0 0-4 0,0-3-1 0,0-2 0 16,3 0-11-16,-3 0-8 0,-3-3 9 0,6 0-9 16,0 3 8-16,-1-1-8 0,-5 4 0 0,3-1 0 15,0-2 0-15,-3 5 0 0,-3 3-8 0,0-1 8 16,-3 6 0-16,0 0 14 0,0 0-1 0,0 0 0 15,0 0-13-15,0 8 0 0,6 0-9 0,-3 3 9 16,-3 0-12-16,6 2 12 0,-3-3-13 0,3 4 5 16,0-4 8-16,0 1 14 0,0-1-3 0,3 1-1 15,0-1-10-15,-3-2 0 0,3 0 0 0,-3 0 0 16,8-2-16-16,-8-1-9 0,9-2-2 0,-3-3 0 16,0-3-140-16,0 3-28 0,-3-5-5 0,6-1-2 0</inkml:trace>
  <inkml:trace contextRef="#ctx0" brushRef="#br0" timeOffset="109411.565">23559 10724 862 0,'0'26'24'0,"0"-13"6"0,0 8-30 0,0 3 0 16,-3 3 0-16,-3 2 0 0,3 3 115 0,-6-1 17 0,0 4 3 0,6-4 1 15,-6 1-20-15,0 0-4 0,6 0-1 0,0-1 0 16,-3-1-50-16,3-1-9 0,-3-3-3 0,6 1 0 16,0-4-34-16,0-1-7 15,0-4-8-15,6-2 11 16,-3-3-43-16,3-5-8 0,-3 0-1 0,0-3-1 0</inkml:trace>
  <inkml:trace contextRef="#ctx0" brushRef="#br0" timeOffset="109851.7888">23323 10962 1728 0,'-3'-6'38'0,"3"6"8"0,0 0 2 16,0 0 0-16,0 0-39 0,0 0-9 0,6-5 0 0,3 2 0 15,0-2 8-15,3 0-8 0,-3 2 12 0,3 1-4 0,9-1 5 0,-3 0 1 16,3 3 0-16,-1-2 0 0,1-1-5 0,9 0-1 15,-3 3 0-15,-3 0 0 0,5-2 0 0,-8-1 0 16,9 3 0-16,-9 0 0 0,0 0 4 16,-1 0 0-16,4-3 0 0,-9 1 0 0,3 2 13 0,-3-3 3 15,-6 3 1-15,0 0 0 0,0 0 9 0,-9 0 2 16,0 0 0-16,0 0 0 0,0 0-4 0,0 0 0 16,0 0 0-16,0 0 0 0,-3 3-2 0,-3 2-1 15,-3 0 0-15,3 1 0 0,-9 2-20 0,6 0-4 16,3-1-1-16,-9 1 0 0,9 0-8 0,-3-2 0 15,0 2 0-15,3 0 8 0,3-1-8 0,0 1 0 0,-2 0 0 0,5 0 0 16,8 0-17-16,-5 3 4 0,6-3 1 0,0 2 0 16,3-2-4-16,-3 3 0 0,3-3 0 0,6 2 0 15,-6-2 8-15,6 3 8 0,-6-3-13 0,2 2 5 16,-8 1 8-16,9 0 0 0,-9-1 0 0,3 3 0 16,-3 1 0-16,-3-1 0 0,0 0 0 0,-3 0 0 15,-3 3 23-15,0 0 0 0,-3 0 0 0,-3 2 0 16,3 1 10-16,-3-3 3 0,0 0 0 0,1 2 0 15,-1-5-15-15,0 1-2 0,3 2-1 0,-9-3-1156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45:20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13060 6554 1436 0,'0'0'32'0,"0"0"6"0,0 0 2 0,0 0 0 0,0 0-32 0,0 0-8 0,0 0 0 0,0 0 0 16,0 0 28-16,0 0 5 0,0 0 1 0,0 0 0 15,0 0-34-15,0 0 0 0,6 2 0 0,3 1 0 16,3-3 0-16,3 3 20 0,0-1-4 0,3-2 0 16,2 0 11-16,4 0 1 0,6 0 1 0,3-2 0 0,3-1-11 0,2 0-2 15,-2 1-1-15,3-1 0 16,-4-2-6-16,4 0-1 0,-3-1 0 0,2 1 0 0,1 0-8 16,0-1 0-16,-3 1 0 0,2 0-11 0,-5-1 11 0,0 4 0 15,-1-3 0-15,-2-1 0 0,-6 4 0 0,3-4 8 16,-6 1-8-16,0 0 0 0</inkml:trace>
  <inkml:trace contextRef="#ctx0" brushRef="#br0" timeOffset="1307.292">14718 6006 750 0,'0'0'21'0,"0"0"5"0,3-8-26 0,-3 3 0 0,0 5 0 0,0 0 0 15,0 0 108-15,0-5 16 0,0-1 3 0,0 6 1 16,-3-5-46-16,3 5-9 0,0 0-1 0,0 0-1 16,-3-3 4-16,3 3 1 0,0 0 0 0,0 0 0 15,0 0-40-15,-3 3-7 0,0 2-1 0,0 3-1 0,3 3-27 0,-3 2 8 16,3-2-8-16,-3 4 0 0,3 4 0 0,0-1 8 16,-3 6-8-16,0 0 0 0,3 0 0 0,0 2 0 15,-3-2 0-15,3 3 0 0,0-1 0 0,0 1 0 16,0-6 0-16,3-3 0 0,0 1 0 0,0-3 8 15,0 0-8-15,0-3 12 0,3 0-12 0,-3-5 0 16,3 0 0-16,-3-3 0 0,-3-5 10 0,6-2 6 16,0 2 2-16,3-3 0 0,0-5 14 0,0 0 2 15,0-3 1-15,0-2 0 0,0-3-5 0,-3-2-1 16,2-3 0-16,1-1 0 0,-3 4-10 0,0-3-3 16,-3 0 0-16,3 2 0 0,0 1-16 0,-3-1 0 15,0 3 0-15,-3 3 0 0,6 0 0 0,-6 5 0 16,3 0 0-16,-3 5 0 0,0 3 0 0,0 0-16 15,0 0 4-15,0 0 0 0,3 8 12 0,3 3-9 0,-3 2 9 16,3 0-8-16,-3 3-2 0,0 0 0 0,6-3 0 0,-3 3 0 16,3 3 10-16,0-6 0 0,0 3 0 0,2 0-8 15,1-3 8-15,0-3 0 0,0-2 0 0,0 0-8 16,0 0 8-16,3-3 0 0,-6-5 0 0,3 3 0 16,-3-3 0-16,0-3 0 0,-3-2 0 0,0 0 0 15,2 2 12-15,-5-5-1 0,3 0-1 0,-3-2 0 16,0-3 5-16,-3-1 1 0,0 1 0 0,0-3 0 15,-3 0-1-15,0-2 0 0,-3-1 0 0,3 1 0 16,-5-3-3-16,2 2-1 0,0 3 0 0,-3-2 0 16,3 4-11-16,0 1 0 0,0 3 9 0,0-1-9 15,3 6 0-15,0-1 0 0,3 6 0 0,0 0 0 0,0 0-16 16,0 0 3-16,6 11 0 0,0 2 0 0,6-2 3 0,-3 2 1 16,6 0 0-16,-4 1 0 0,4-1 9 0,-3-3-8 15,3 1 8-15,-3-3-8 0,3-3 8 0,0 0 0 16,0-2 0-16,0 0 0 15,-1-3 0-15,1 0 0 0,-3-3 0 0,3-2 0 0,-3 0 0 0,0-3 0 16,0 0 0-16,-3 0 0 0,-3-3 16 0,3 3 4 16,-6-2 2-16,0-1 0 0,0 3-22 0,-3-3 0 15,0 4 0-15,-3-4 0 0,-3 3 8 0,0 3 1 16,0-1 0-16,0 4 0 0,-3-1-9 0,3 3 0 16,-3 3 0-16,0 5 0 0,3-3-22 0,-3 8 0 15,3 0 0-15,0 3 0 0,0 3 10 0,3-1 3 0,0 1 0 16,0 2 0-16,3-2 9 0,0-1 0 15,3-2 0-15,3 0-8 0,0 0 8 0,3-3 0 0,-3 0 0 0,6-5 0 16,-3 0-9-16,6-5 9 0,0-1-10 0,0-2 10 16,-1 0-18-16,1 0 2 0,0-2 1 0,0-1-609 15,0 0-123-15</inkml:trace>
  <inkml:trace contextRef="#ctx0" brushRef="#br0" timeOffset="2109.8117">15950 6125 1429 0,'0'0'31'0,"0"0"6"0,0 0 2 0,0-5 2 0,0-3-33 0,-3 3-8 0,3-3 0 0,0 2 0 15,-5-2 38-15,2-2 6 0,-3-1 0 0,3 3 1 16,0-2 2-16,-6 2 0 0,3 0 0 0,0 0 0 15,-3 0 4-15,0 5 1 0,0 1 0 0,0 2 0 16,3 2-25-16,-3 1-5 0,-3 5-1 0,3 3 0 16,0-1-21-16,-2 6 0 0,2 0-10 0,0 2 10 15,0 6-14-15,0 0 4 0,6 2 1 0,-3 1 0 16,3-3 9-16,3 0-12 0,0-1 12 0,3 1-12 16,3 0 12-16,0-3 0 0,0-5 0 0,3 0-8 0,-3-6 8 15,3-2 0-15,-3 0 0 0,5-2-8 0,-2-6 26 16,3 0 6-16,-3-3 0 0,3-5 1 15,-3-3 15-15,3-4 2 0,3-4 1 0,-3-2 0 0,0-3-3 0,0-5 0 16,2 0 0-16,-2-3 0 0,0-2-12 0,-3-3-4 16,-3 0 0-16,3 0 0 0,-3-3-14 0,-3-2-10 15,0 2 12-15,0 0-12 0,-3 3 10 0,3-3-10 16,-3 6 8-16,-3 2-8 0,3 1 0 0,0 1 0 16,-3 4 8-16,3 2-8 0,-3 3 0 0,3 5 0 15,0 6 0-15,-3 2 0 0,3 0 0 0,0 5 0 16,0 3 0-16,0 0 0 0,-3 8 0 0,-3 5-11 0,3 6 3 15,3-1 0-15,-3 3 8 0,0 6-13 0,0 2 5 0,-3 3 8 16,3 0-10-16,0-1 10 0,0 1 0 0,-3 2-9 16,3 1 9-16,3-3 0 0,0-1 0 0,0 1 0 15,0-3 0-15,3 0 0 0,0-2 0 0,0-1 0 16,3-5 0-16,-3-2-10 0,3-1 10 0,3 1-10 31,0-3-39-31,-3-3-8 0,0 0-2 0,3-2 0 16,0-6-67-16,3 0-14 0,-3-2-2 0</inkml:trace>
  <inkml:trace contextRef="#ctx0" brushRef="#br0" timeOffset="2763.1547">16254 5995 1224 0,'-12'-2'35'0,"9"4"7"0,-3-2-34 0,-3 3-8 16,3-3 0-16,-3 5 0 0,3-2 76 15,-2 2 14-15,-1 1 2 0,0 2 1 0,3 2-33 0,-3 1-8 16,3 2 0-16,0 0-1 0,3 6-21 0,0-3-4 15,0-3-1-15,0 3 0 0,3 0-25 0,3-1-19 16,-3 1 3-16,3-2 1 0,3 1 15 0,-3 1 0 16,3-2 0-16,0-1 0 0,0-3 16 0,3-2 5 15,-3 3 2-15,3-3 0 0,-3 0-1 0,2-3 0 16,1 3 0-16,0-5 0 0,-9-3 27 0,6-3 6 16,3 3 1-16,-3-5 0 0,0 2-4 0,-6 3-1 15,3-8 0-15,3-2 0 0,-3 2-3 0,0-3 0 16,-3 0 0-16,-3-2 0 0,0 0 0 0,6 0-1 15,-3-1 0-15,0 1 0 0,0 0-15 0,0 0-4 16,0 0 0-16,0-1 0 0,3-2-15 0,-3 3-3 0,-3 0-1 0,9 2 0 16,-3 1-9-16,0-1 0 0,0 3 0 0,3 0 0 15,3 3-11-15,-3 0 3 0,0 2 0 0,-6 3 0 16,12 0-8-16,-1 3 0 0,1-1-1 0,-3 4 0 31,3 2-11-31,0 2-3 0,3-2 0 0,-3 5 0 16,0-2 4-16,0-3 1 0,0 5 0 0,0 0 0 0,-1-2 11 0,-2 2 3 0,-3-2 0 0,3 2 0 15,-3-2 12-15,-3 2 0 0,0 0 0 0,0 0 0 16,0 1 0-16,-3-4 0 0,0-2 0 0,0 3 0 16,-3-3 8-16,0 0-8 0,6 2 9 0,-6-5-9 15,0 1 12-15,3-6-3 0,0 0-1 0,0 0 0 16,0 0 12-16,0 0 3 0,0 0 0 0,3-3 0 16,3-5-7-16,-3 0-2 0,0-2 0 0,6-4 0 15,-3 1-14-15,3-5 8 0,-3 2-8 0,3-3 0 16,-3 3 0-16,0-2 0 0,6-1 0 0,-3 1 0 15,-7-1 0-15,4 6 0 0,6-3 0 0,-3 3 0 0,-3 2 0 0,3 3 0 16,0 3 0-16,3 2 0 0,0 3-9 0,-3 3 9 16,-6 0-13-16,6 2 5 0,0 6 8 0,-3-1-8 15,-3 1 8-15,0 2-8 0,5 0-4 0,-2 0 0 16,0 3 0-16,0 0 0 16,0-3 12-16,-3 1 0 0,3-1 0 0,-9-3 0 0,-3 1-8 0,6 0 0 15,6-6 0-15,3 0 0 16,-3 1-65-16,-6-6-13 0,0 0-2 0,9 0-1 15,6-3-36-15,-6-5-7 0,-6 0-2 0,6-3-428 0,3-2-86 0</inkml:trace>
  <inkml:trace contextRef="#ctx0" brushRef="#br0" timeOffset="2914.0634">16882 5675 1911 0,'0'0'42'0,"0"0"9"0,0 0 1 0,0 0 2 0,0 0-43 0,0 0-11 0,0 0 0 0,0 0 0 15,0 6 95-15,0 2 17 0,-3 2 3 0,-3 1 1 16,-3-1-65-16,6 4-13 0,3-1-2 0,-3-3-1 15,-6 4-26-15,9-4-9 0,3 1 0 0,0-3 9 16,0 0-37-16,0-3-7 0,-3 0-1 0,3 0-672 16,6-2-135-16</inkml:trace>
  <inkml:trace contextRef="#ctx0" brushRef="#br0" timeOffset="3124.0778">17132 5461 1332 0,'12'11'29'0,"-12"-3"7"0,0 5 0 0,-3 0 1 0,0 3-29 0,3 5-8 0,6 5 0 0,-6 4 0 0,-6-1 69 0,6 2 13 15,-3 1 2-15,0 3 1 0,0-1-15 0,0 6-3 16,-6 2-1-16,6-2 0 0,0-1-19 0,0 1-4 16,-3-6-1-16,0 1 0 0,3-1-53 0,3-2-10 15,-8-6-3-15,5 1 0 16,0-6-29-16,0 0-7 0,3-2 0 0,-3-1-742 15</inkml:trace>
  <inkml:trace contextRef="#ctx0" brushRef="#br0" timeOffset="3292.4636">16930 6059 1855 0,'12'-5'52'0,"-3"5"12"0,0 0-51 0,2-3-13 0,-2 0 0 0,6 1 0 16,3-1 92-16,0-2 16 0,-3 0 4 0,3-3 0 15,3 2-38-15,2-2-7 0,-5 0-2 0,0 0 0 16,3 3-51-16,3-5-14 0,3-4 0 0,-7 6-716 16,1 3-147-16</inkml:trace>
  <inkml:trace contextRef="#ctx0" brushRef="#br0" timeOffset="4175.1418">17850 6197 1591 0,'0'0'35'0,"0"0"7"0,-6 5 2 0,3-3 0 0,-3 4-35 0,6-6-9 0,0 0 0 0,0 8 0 16,-3 0 22-16,3 0 2 0,6-3 1 0,0 0 0 15,2 0 12-15,-2 1 3 0,0-1 0 0,6 0 0 16,3-5-13-16,0 0-3 0,-3-2 0 0,3-1 0 15,0-2 13-15,3-3 3 0,-6 0 0 0,5-3 0 0,-5-2-23 0,3 0-4 16,-3 0-1-16,0-3 0 0,-3 0 2 0,0-3 0 16,-3 3 0-16,0 1 0 0,0-1-3 0,-3 0-1 15,-3 0 0-15,-3 0 0 0,0 3 8 0,-6 0 2 16,3-3 0-16,-3 3 0 0,0 2-8 16,0 3-2-16,0 0 0 0,-3 0 0 0,3 5-10 0,-3 1 0 15,0 4 0-15,1 1 8 0,-1 5-8 0,0 0 0 16,3 3 0-16,0 2 0 0,0 3 0 0,3 2 0 15,0 1-8-15,3 2 8 0,-3-3-11 0,6 4 3 16,-3-1 0-16,6 0 0 0,3-3 8 0,-3-2 0 16,3-2 0-16,0-1 0 0,3 0 0 0,0 0 0 0,0-2 0 15,0-1 0-15,0-2 0 0,3-2 0 0,-4-1 0 0,4 0 0 16,0-5 0-16,0-5 0 0,3 2 0 0,0-5 0 16,0 0 0-16,-3-2 11 0,3-3-3 0,-1-1 0 15,1-2-8-15,-3-2 8 0,0-1-8 0,0 1 8 16,0-1-8-16,-3-2 0 0,-3 0 0 0,0 0 0 15,3 0 0-15,-3-3 0 0,-3 3-9 0,0 0 9 16,-3-1 0-16,6 1 0 0,-3-3-8 0,-3 6 8 16,0 2-8-16,3 3 8 0,0 0-12 0,0 2 12 15,-1 3-16-15,1 3 3 0,-3 5 1 0,6 2 0 16,0 1-7-16,0 5-1 0,-3 0 0 0,6 5 0 16,0 6 7-16,0-1 1 0,-3 3 0 0,3 1 0 15,0 1 12-15,3-1 0 0,0 1 0 0,0 1-9 16,-3-3 9-16,2-2-8 0,4-3 8 0,-6 0-8 15,3-1 8-15,0-4 0 0,-3 0 8 0,0-1-8 16,3-2 0-16,-3-3 0 0,0 1-12 0,-3-4 4 16,-3-2-57-16,-3 0-11 0,6 0-3 0,0-5 0 0</inkml:trace>
  <inkml:trace contextRef="#ctx0" brushRef="#br0" timeOffset="4375.1065">18498 5850 1796 0,'0'0'40'0,"-3"13"8"0,-5 0 1 0,-1 6 1 0,-3 2-40 0,0 0-10 0,-3 0 0 15,0 3 0-15,0 0 59 0,0 3 9 0,0-1 3 0,0 0 0 16,1-2-27-16,-1-3-6 0,0 1-1 0,6-4 0 16,-3 1-37-16,6-4-12 15,0-4 0-15,0 2 0 16,3-2-19-16,0-3-4 0,3-3-1 0,0-5-880 0</inkml:trace>
  <inkml:trace contextRef="#ctx0" brushRef="#br0" timeOffset="4549.4373">18609 5972 1450 0,'-6'23'32'0,"6"-9"6"0,-3 4 2 0,0 6 1 0,3 0-33 0,-6 5-8 0,0-3 0 0,3 6 0 16,3-3 88-16,-3 3 16 0,0 0 4 0,-3 2 0 15,0 1-61-15,3-6-12 0,-3 0-3 0,6-3 0 16,-3 3-9-16,0-5-3 0,0-3 0 0,3-2 0 16,3-3-46-16,0-3-10 0,-3-2-1 0,0-1-826 15</inkml:trace>
  <inkml:trace contextRef="#ctx0" brushRef="#br0" timeOffset="5025.4293">18525 5863 1720 0,'0'0'48'0,"0"0"12"0,0 0-48 0,9 0-12 16,0-2 0-16,3-1 0 0,0 0 10 0,3 3-1 0,0 0 0 0,-15 0 0 15,15 6 11-15,2 1 3 0,1 1 0 0,-3-2 0 16,-3 2-7-16,0 2-2 0,0 1 0 0,0-1 0 16,-6 4-14-16,-3-1 0 0,3 0 0 0,-6 0 0 15,-3 3 16-15,0 0 0 0,-6-3 0 0,3 3 0 16,-3-3 24-16,-3 3 6 0,0-3 1 0,-3 1 0 15,3-4 6-15,0 1 2 0,0-1 0 0,1-2 0 16,-4 0-8-16,9 0-2 0,3 0 0 0,0 0 0 16,3 0-29-16,3 0-5 0,0 3-2 0,9-6 0 15,0 3-9-15,-1-3-12 0,4-2 2 0,3-1 1 16,0 1 9-16,3-3-10 0,-3 0 10 0,3-3-10 16,-4-2-2-16,1-3 0 0,3 0 0 0,-3 0 0 15,0-5 4-15,-3 0 0 0,0 0 0 0,-1-1 0 16,1-1 8-16,-3-1-13 0,-3 0 5 0,-3 0 8 15,3 0-10-15,-6 0 10 0,0 0 0 0,0 3-9 16,-6 0 9-16,0-3 0 0,0 3 0 0,-3-1 0 0,0 4 8 16,-3 5 1-16,0-1 0 0,3 1 0 0,-3 5 9 15,3 3 2-15,-2-1 0 0,2 9 0 0,-3-1-8 0,3 4-2 16,3 2 0-16,0-1 0 0,0 7-10 0,3-4 0 16,0 1-10-16,3 2 10 0,3-3-8 0,0-2 8 15,0-3 0-15,3 1-9 0,-1-1-8 0,7 0-2 16,-3-5 0-16,3-3 0 15,3 1-45-15,3-4-10 0,0-2-2 0,0-2 0 16,-1-4-100-16,1-2-20 0,3-2-4 0</inkml:trace>
  <inkml:trace contextRef="#ctx0" brushRef="#br0" timeOffset="5394.5032">19260 5884 1370 0,'-6'-5'39'0,"1"2"8"0,2 1-38 0,-3-1-9 15,-3 0 0-15,-3 1 0 0,0 2 117 0,3-3 22 16,-3 3 4-16,0 5 1 0,0 1-52 0,0 4-9 0,0 1-3 0,0 5 0 15,4 0-36-15,-1 2-8 0,0 1-2 0,3-1 0 16,3 6-26-16,3-3-8 0,0 0 0 0,3 1 0 16,3-4 0-16,3-2-17 0,0 2 3 0,2-4 1 15,1-1-11 1,3-5-1-16,0-3-1 0,3 0 0 0,0-2-34 0,0-6-6 16,6-2-2-16,-7 0 0 0,4-6-45 0,-3-2-10 15,3-3-1-15,-3-2-1 0,0-9-21 0,-1 1-4 0,4-3-1 16,-6-3 0-16,-3 0 98 0,-3 0 19 0,3-5 4 0,0 3 1 15,-6-3 70-15,0 3 15 0,0-4 2 0,-6 7 1 16,-6-4 21-16,9 6 5 0,0 0 1 0,-3 8 0 0,3 2 21 16,-3 9 4-16,-3 2 1 0,3 8 0 0,0 0-26 0,0 0-5 15,-3 10-1-15,0 9 0 0,-3 7-45 0,0 1-10 16,0 5-1-16,0 2-1 16,3 0-8-16,-3 6-2 0,3 0 0 0,-3 2 0 0,0 1-5 15,3-1-8-15,0-2 11 0,0-3-11 0,0 0 18 0,3-6-3 16,0 1-1-16,0-3 0 15,-3-5-47-15,3-3-10 0,3-5-1 0,-3 0-576 16,-3-5-116-16</inkml:trace>
  <inkml:trace contextRef="#ctx0" brushRef="#br0" timeOffset="5527.8918">19332 5974 1897 0,'0'0'41'0,"0"0"9"0,9-5 2 0,0-3 2 0,3 5-43 0,0 1-11 16,-1-1 0-16,4 0 0 0,0 1 75 0,6-1 13 0,-3 3 2 0,3 0 1 15,0-5-51-15,-1 2-9 0,4-2-3 0,-3-3-704 16,0 3-140-16</inkml:trace>
  <inkml:trace contextRef="#ctx0" brushRef="#br0" timeOffset="5945.0443">20347 5461 1666 0,'0'0'36'0,"3"11"8"0,0 4 2 0,0 9 2 0,-3 3-39 0,3 4-9 0,-3 1 0 0,3 5 0 16,0 0 37-16,-3 0 6 0,-3 0 1 0,3 0 0 15,-3 0-16-15,0 3-4 0,-3-3 0 0,-3 0 0 16,6 0 6-16,-3-2 1 0,0-4 0 0,-3 1 0 16,6-5-19-16,-3-4-3 0,-3-1-1 0,3-1 0 31,0-5-32-31,3-3-8 0,-3-3 0 0,3-4-556 0,3-6-112 0</inkml:trace>
  <inkml:trace contextRef="#ctx0" brushRef="#br0" timeOffset="6559.8438">20258 5842 1141 0,'0'0'24'0,"6"8"6"0,2-3 1 0,4 3 2 0,0-3-33 0,0 3 0 0,0 0 0 0,3-2 0 15,0-1 14-15,3-2-4 0,0-3-1 0,-1 0 0 0,7-3 26 16,-3-5 5-16,0 0 0 0,0-5 1 16,3 0 6-16,-1-3 1 0,-2 0 0 0,0-8 0 0,-3-2 28 0,0-4 7 15,-3 1 1-15,0 0 0 0,-4 0-39 0,-2-3-7 16,-3 1-2-16,-3 2 0 0,3-1-6 0,-6 7-2 15,3-1 0-15,-3 5 0 0,3 3-28 0,-3 6 0 16,-3 2 0-16,3 8 0 0,0 0 0 0,0 0 0 16,0 5 0-16,-3 8 0 0,3 9 0 0,-3 7 0 15,0 5 0-15,3 8 0 0,-3 1 0 0,0 4 0 16,3 1 0-16,-6 0 0 0,3-3 0 0,0 2 0 16,0 1 0-16,0-3 0 0,-2-3 0 0,2-5 0 0,3 0 0 15,-3-5 0-15,3 0 16 0,-3-3-4 0,0-8 0 0,3 0 0 16,0-5 7-16,0-5 1 0,0-3 0 0,0 0 0 15,0-8 30-15,0 0 6 0,0 0 2 0,6-6 0 16,-3-2-16-16,2-2-3 0,4-6-1 16,-3-3 0-16,3-2-30 0,-3-3-8 0,0-2 0 0,3 2 0 15,-3-2 0-15,0 2 0 0,0 3 0 0,-3 2 0 32,-3 6-28-32,3 2-8 0,0 3 0 0,-3 8-1 0,0 0 14 0,0 0 3 0,6 8 1 0,-3 0 0 15,0 5 9-15,3 1 2 0,0 2 0 0,3-3 0 16,-6 3-14-16,6 0-2 0,-3-1-1 0,2-4 0 15,4 2 25-15,-6-5 0 0,3 0 0 0,0 0 11 16,3-5-20-16,3-1-4 0,-3-2-1 0,0-2 0 16,6-4 14-16,-3 1-12 0,-1-3 12 0,-2-2-12 15,0-4 12-15,0 1-9 0,-3 0 9 0,0-3-8 16,-6 0-32-16,3 0-7 0,-6-2-1 0,0 5 0 16,-6-3 16-16,0 0 4 0,-3 3 0 0,0 2 0 0,0 3 28 0,0 3 13 15,0-1-1-15,3 6 0 0,0 6 32 0,-2 2 5 16,-1 2 2-16,3 6 0 0,3 0-19 0,0 5-3 15,0 0-1-15,3 1 0 0,0-1 1 0,3 0 0 16,3 0 0-16,0-2 0 0,3-4-29 0,2 1 0 16,4-2 0-16,3-4 0 15,0-2-20-15,3 0-9 0,3-5-3 0,-1-3-939 16</inkml:trace>
  <inkml:trace contextRef="#ctx0" brushRef="#br0" timeOffset="7145.188">21660 5265 1479 0,'0'0'32'0,"0"0"8"0,0 0 0 0,2 8 2 0,1 0-34 0,-3 5-8 16,0 3 0-16,-3 5 0 0,3 3 29 0,-5 5 4 15,2 6 1-15,0 4 0 0,-3 1 16 0,0 5 3 16,0 0 1-16,0-3 0 0,3 3 8 0,-3-2 2 16,0 4 0-16,3-2 0 0,0-5-36 0,0 0-6 15,3-1-2-15,3 1 0 0,-3-3-20 0,6-5 0 16,-3 0 0-16,3-9 0 0,0 1 11 0,0-5-3 16,3-3 0-16,0-3 0 0,0-3-8 0,2-2 8 0,4-2-8 15,3-6 8-15,3 0-8 0,0-6 0 0,-3-2 0 0,3 0 0 16,-1-5 25-16,-2-3 7 0,3-2 0 0,-6-1 1 15,-3 1-33-15,0-6 0 16,-3 0 0-16,-3 0 0 0,-6 3 0 0,0 0 0 16,0 2 0-16,-3 4 0 0,0-1 23 0,-6 5-3 0,0 1 0 15,0 2 0-15,0 5 20 0,-3 3 3 0,-3 5 1 0,3 3 0 16,-3 0-23-16,3 8-4 0,-2 0-1 0,5 5 0 16,0-2-16-16,3-1 0 0,0 3 0 0,6 0-9 15,3 1 9-15,0-1-8 0,3-3 8 0,3-2-8 16,0-3-45-16,3 1-9 15,2-4-2-15,1-2 0 0,6-3-51 0,-3-2-10 0,-3-3-3 16,6 0-472-16,0-3-96 0</inkml:trace>
  <inkml:trace contextRef="#ctx0" brushRef="#br0" timeOffset="7627.2336">22058 5908 1310 0,'0'0'37'0,"0"0"8"0,-3 5-36 0,0 1-9 0,0-4 0 0,3 9 0 0,-3 0 68 0,3 4 12 16,3 1 3-16,-6 3 0 0,3-1-32 0,3 4-7 15,0-4 0-15,3 1-1 0,-3-4-30 0,3 1-5 16,0 0-8-16,3-3 11 0,-3 1 1 0,0-4 0 16,0-2 0-16,0 0 0 0,0-3 9 0,0 1 3 15,3-4 0-15,-9-2 0 0,0 0 25 0,6 0 6 16,3-8 1-16,-3 3 0 0,0-3-4 0,3-2 0 16,-3-1 0-16,2-2 0 0,-2-3-36 0,0 0-8 15,-3-3-8-15,0 4 11 0,0-4-11 0,0 1 0 0,-3-1 0 0,0 1 8 16,0 2-8-16,0 0 0 0,6 5-12 0,-3 3 12 15,-6 0-10-15,3 8 10 0,0 0 0 0,9 0-9 32,0 0-14-32,0 3-2 0,-3 2-1 0,-3 1 0 0,6 1 9 0,3-1 1 0,-3-1 1 0,6 0 0 15,-4-2-5-15,1 0 0 0,0-1-1 0,3-2 0 16,-6 0-3-16,0-2-1 0,0-4 0 0,0 1 0 16,0-3 25-16,-3 3 0 0,-3-3 0 0,0 3 0 15,-3-6 14-15,0 6 8 0,-3-1 2 0,-3 1 0 16,3 3-24-16,-6-1 0 0,6 0 0 0,-6 3 0 15,0 3-23-15,3 2-9 16,0 0-1-16,-3 3-1 0,0 0 16 0,6 6 3 0,0 4 1 0,0-2 0 16,3 0 14-16,0 2 0 0,0-2 0 0,6 0-9 15,-3-3 9-15,3 1 0 0,0-4 0 0,3-2 0 16,3 0 0-16,0 0 0 0,0-3 0 0,0-5 0 16,0 3-15-16,0-6-1 0,2-2 0 0,-2 0 0 15,0-3-38-15,0-6-8 0,3-1-2 0,0-4 0 16,0 1-42-16,0-4-9 0,3-1-1 0,-4-4-460 15</inkml:trace>
  <inkml:trace contextRef="#ctx0" brushRef="#br0" timeOffset="7824.2397">22728 5231 1018 0,'0'0'28'0,"0"0"8"0,0 0-28 0,0 0-8 16,0 0 0-16,0 8 0 0,0 5 89 0,0 3 17 15,-9 5 3-15,6 5 1 0,-3 4-46 0,-3 7-10 0,-3 5-2 0,1 3 0 16,-1 3 20-16,-3 2 3 0,0-3 1 0,3 4 0 15,-3-4 19-15,9-2 4 0,0-2 1 0,3-6 0 16,3 0-43-16,0-3-8 0,3-2-1 16,3-6-1-16,0 1-47 0,3-9 0 0,0-2 0 15,12-3 0 1,-3 1-37-16,-6-4-7 0,2-2-2 0,1-3-625 0,0 1-125 0</inkml:trace>
  <inkml:trace contextRef="#ctx0" brushRef="#br0" timeOffset="8918.8802">15370 7226 1448 0,'0'0'41'0,"0"0"9"15,0 0-40-15,0 0-10 0,-6-3 0 0,6 3 0 0,-3 0 59 0,-3 0 9 16,3 0 3-16,-3 0 0 0,0 0-43 0,0 0-9 16,0-3-2-16,0 3 0 0,0 3 10 0,1 0 1 15,-1 2 1-15,0 3 0 0,0 5-12 0,0 0-2 16,0 6-1-16,3 2 0 0,0 6-14 0,0-1 0 16,0 1 0-16,3-1-10 0,3 3 10 0,0-2-8 15,3-4 8-15,0-1-8 0,3-1 8 0,0-3 0 16,-1-2 0-16,-2-3 0 0,3-2 0 0,3-3 0 15,0-6 8-15,0 1-8 0,-12-3 30 0,9-3 2 0,3-4 0 16,3-1 0-16,-9 0 6 0,6-6 2 16,-3 1 0-16,0-3 0 0,-1-2-15 0,-5-1-2 15,0 1-1-15,-3-3 0 0,0-3-5 0,-3 3-1 0,0-3 0 0,-2 5 0 16,2 3-7-16,0 1-1 0,3 1-8 0,-3 4 12 16,0-1-12-16,3 3 0 0,0 6 0 0,0 2 0 15,0 0-14-15,0 0 4 0,3-6 1 0,3 1 0 16,2 2 9-16,1-2-8 0,0 0 8 0,0-1-8 15,6-1 8-15,0-1-10 0,-3-3 10 0,6-5-10 16,-3-2 10-16,5-1-12 0,-2-2 12 0,0-3-12 16,0-2 3-16,0-3 0 0,0-1 0 0,-3 1 0 15,0-2 9-15,-7-4 0 0,4 1 0 0,-3 2 8 16,-3 3-8-16,0 0 0 0,-6 2 0 0,0 4 0 16,-3 1 0-16,3 4 0 0,-6 5 0 0,3 2 0 15,-3 3 0-15,3 3 0 0,3 5 0 0,-6 8 0 16,-2 2-14-16,2 12-1 0,0 4 0 0,0 6 0 15,-3 7 3-15,3 6 1 0,3 3 0 0,-3 2 0 16,3 3 11-16,0 3-8 0,-3 5 8 0,6-1-8 16,-3 4 8-16,3-3 0 0,0 0 0 0,0-6 0 15,3-4 0-15,3-4 0 0,0-2 0 0,3-5 0 0,0-3 0 0,0-5 0 16,3-3 0-16,-4-5 0 0,1-6 0 0,0-2 0 16,0-5 0-16,3-4 0 0,-3-1 23 0,0-6 0 15,-3-6 0-15,3-1 0 0,-3-4 3 0,0-2 1 16,0-3 0-16,0-5 0 0,-3-1 5 0,-6-4 0 15,0 0 1-15,-3 2 0 0,-3 0-9 0,0 0-3 0,0 6 0 16,-3-4 0-16,0 4-34 0,3 2-7 0,-3 5-2 0,3-2-684 16,0 3-137-16</inkml:trace>
  <inkml:trace contextRef="#ctx0" brushRef="#br0" timeOffset="9531.1526">16534 7160 1429 0,'0'0'31'0,"-3"8"6"0,3 2 2 0,0 3 2 0,3 3-33 0,0 5-8 15,-3 1 0-15,3 1 0 0,0 4 0 0,3-3 12 16,-3 2-12-16,0-2 12 0,0 0-12 0,0-6 0 15,3-2 0-15,-3 0 0 0,0 0 32 0,3-3 4 16,-3-2 0-16,5-3 1 0,-5 0 8 0,6-3 2 16,-9-5 0-16,9 3 0 0,0-6 10 0,0-2 3 15,-6-3 0-15,6-3 0 0,0-2-27 0,0 0-5 16,-3-1 0-16,-3-1-1 0,0-1-10 0,3 2-1 0,-6-1-1 0,0 4 0 16,-3 0-5-16,0 3-1 0,6 0 0 0,-6 3 0 15,0 0-9-15,3 5 0 0,0 0 0 0,0 0 0 16,0 0-12-16,0 8 3 0,3 2 0 0,3 4 0 15,-3-4 9-15,3 3-8 0,-3-2 8 0,3 0-8 16,3-3 8-16,-1 0 0 0,1-1 0 0,-9-7-8 16,0 0 8-16,9 6 0 0,6-6 0 0,-15 0 0 15,3-3 0-15,6-2 11 0,0 0-3 0,3-3 0 16,-6 0 8-16,0-3 2 0,-3 0 0 0,3-2 0 16,0 3 11-16,-6-4 3 0,-6 1 0 0,3 0 0 15,6-3-8-15,-6 0-2 0,-9 0 0 0,6 3 0 16,-3-3-22-16,3 3 0 0,3 0 0 0,-3 2 0 15,-3-2-20-15,3 5-6 0,9-3-1 0,-6 4 0 16,-3-1-162-16,9 2-33 0,6-2-6 0,3 6-2 16</inkml:trace>
  <inkml:trace contextRef="#ctx0" brushRef="#br0" timeOffset="9863.8135">16960 7144 1384 0,'-9'5'39'0,"9"-5"9"0,-3 8-38 0,0 0-10 15,-6 0 0-15,3 2 0 0,3 4 72 0,-3-1 13 16,-6 0 3-16,3 3 0 0,0 3-26 0,0 2-5 0,3-3-1 0,-3 3 0 16,0-2-16-16,3-1-3 0,6-2-1 0,0-2 0 15,-3-1-18-15,6-3-4 0,0 1-1 0,3-3 0 16,3 0-1-16,-9-8 0 0,0 0 0 0,9 2 0 16,3-2 9-16,-3-2 2 0,-6-6 0 0,9 0 0 15,0 0-11-15,0 0-1 0,-6-5-1 0,3 0 0 16,-3-1 6-16,-1 1 2 0,4 3 0 0,-6 2 0 15,-3 0-18-15,3 2-14 0,0 1 2 0,-3 5 1 16,0 0 24-16,0 0 5 0,0 0 1 0,3 5 0 16,6 1-19-16,-6 2 0 0,-3 2 0 0,6 3-9 15,3-2 9-15,-6 0 0 0,-3-1 8 0,3-2-8 16,6 3 0-16,-3-1-16 0,3-4 2 0,-6-1 1 16,-3-5-35-16,6 3-6 0,6-1-2 0,-3-4 0 15,-6-1-44-15,9-5-8 0,-1-5-3 0,1-1-426 16,0 1-86-16</inkml:trace>
  <inkml:trace contextRef="#ctx0" brushRef="#br0" timeOffset="10255.1118">17201 6871 1265 0,'20'-8'36'0,"-14"3"8"0,0 0-36 0,-3-3-8 16,-3 5 0-16,3 0 0 0,6 3 77 0,-9 0 14 16,0 0 2-16,3 8 1 0,3 6-54 0,-6-1-12 15,-3 5-1-15,-3 4-1 0,6 1 11 0,0 1 3 16,0 3 0-16,-3 2 0 0,-9-3-13 0,9 6-3 15,3 0 0-15,-3-1 0 0,-6-1 2 0,9 1 0 16,3-4 0-16,3-1 0 0,-3 1-18 0,0-6-8 16,0 0 8-16,3-2-8 0,6-4 8 0,0 1-8 15,-9-2 0-15,6-4 8 0,3-2-8 0,0-3 0 0,-3 3 0 16,0-5 0-16,-9-3 0 0,12-3-16 0,2 1 4 0,-2-4 1 16,-6 1 11-16,6-3-8 0,0-2 8 0,0-4-8 15,-3 1-10-15,0-3-2 0,0 0 0 0,0-2 0 16,0 2 4-16,-6 0 0 0,-3 0 0 0,3 0 0 15,0 6 16-15,-6-1 0 0,0 3-8 0,0 3 8 16,0 2 0-16,3 3 0 0,-6 0 0 0,-3 6 0 16,0 1 20-16,3 4 2 0,0 2 0 0,0 8 0 15,-3-2-3-15,6 2-1 0,3 3 0 0,3-3 0 16,-3-2-18-16,3 2 0 0,0-3 8 0,6-2-8 16,0 0 0-16,0-3 0 0,-3-2 0 0,3-1 0 15,6-4 0-15,-3 2 0 0,-4-3 0 0,1-2-9 16,3-3-9-16,0-3-2 0,0 0 0 0,-6-2-547 15,0 0-109-15</inkml:trace>
  <inkml:trace contextRef="#ctx0" brushRef="#br0" timeOffset="10430.0347">17013 7115 1634 0,'0'0'46'0,"0"0"11"0,9 0-45 0,-9 0-12 15,0 0 0-15,9 0 0 0,3 0 8 0,0 0 0 16,0-3 0-16,3 0 0 0,2 3 20 0,7-2 4 16,0 2 1-16,-3-3 0 0,0 3-33 0,6-3 0 15,2 3-12-15</inkml:trace>
  <inkml:trace contextRef="#ctx0" brushRef="#br0" timeOffset="10676.3025">17632 7482 1616 0,'-12'6'46'0,"12"-6"10"0,0 0-45 0,0 0-11 0,-3 5 0 0,3-5 0 16,0 0 80-16,0 0 15 0,-6 0 2 0,6 0 1 16,-3-5-2-16,-3-1 0 0,9-2 0 0,-3-5 0 15,0 0-65-15,3 0-14 0,3-6-2 0,6 3-1 16,-3-5 29-16,0 3 5 0,-3-1 2 0,6 3 0 15,6 0-4-15,-3-2-1 0,-6 2 0 0,3 3 0 16,2 2-17-16,1 3-3 0,-3 0-1 0,-3 3 0 16,3 0-48-16,0 2-9 0,3 0-3 0,-3 3-752 15,-3 0-152-15</inkml:trace>
  <inkml:trace contextRef="#ctx0" brushRef="#br0" timeOffset="11141.3585">18808 6633 1623 0,'-6'11'36'0,"3"-3"7"0,0 2 1 16,0 6 2-16,3 3-37 0,-6 10-9 0,0 8 0 0,3 0 0 15,-3 5 48-15,-3 0 8 0,0 1 2 0,3 2 0 0,-2-3-6 0,-1 3-2 16,-3-3 0-16,0 1 0 0,3-4-10 0,0-2-3 16,0 1 0-16,3-4 0 0,-3-5-22 0,6-3-5 15,0-4-1-15,0-1 0 0,3-5-9 0,-3-3 0 16,3-2 0-16,0-1 0 15,3-2-58-15,0-3-4 0,-6-2-1 0,3-3-837 16</inkml:trace>
  <inkml:trace contextRef="#ctx0" brushRef="#br0" timeOffset="11471.7026">18522 7173 1571 0,'0'0'44'0,"0"0"11"0,0 0-44 0,0 0-11 0,0 0 0 0,0 0 0 15,0 0 16-15,9 0 0 0,0 5 1 16,3-2 0-16,3-3-17 0,3 0 0 0,3 0 0 15,-4-3 0-15,4 3 0 0,3-2 0 16,3-1-15-16,0 0 5 0,-1 1 10 0,4 2 14 16,-3 0-3-16,-3-3-1 0,3 3-1 0,-4 0 0 0,1 5 0 0,-6-2 0 15,0 2-9-15,0 0 0 0,-3 3 0 0,0 0 8 16,-4 6 0-16,-2-1 0 0,-3 3 0 0,-3 2 0 16,-9 1-8-16,6 2 10 0,3 0-10 0,-3 3 10 15,0-3 20-15,0 0 4 0,0-2 1 0,6-1 0 16,-3-2-23-16,3-3-12 0,-3 1 12 0,3-7-12 15,3-1 24-15,-9-6-1 0,0 0-1 0,12 0 0 16,0-3 30-16,-3-2 7 0,3-3 1 0,-3-3 0 16,0 1-11-16,0-3-1 0,-1-1-1 0,-5-2 0 0,-3-2 15 15,3-1 3-15,-3 3 1 0,-3 1 0 0,-5-4-27 16,2 3-6-16,-3-5-1 0,0 3 0 0,0 4-40 0,-3 1-9 16,-3 2-2-16,0-2-750 15,0 0-151-15</inkml:trace>
  <inkml:trace contextRef="#ctx0" brushRef="#br0" timeOffset="11952.1265">20112 7088 1354 0,'0'0'38'0,"0"-8"10"16,0 0-39-16,0 0-9 0,0 0 0 0,0 3 0 15,0 0 74-15,0 0 13 0,-6-1 2 0,3 4 1 0,3 2-14 0,-9 0-4 16,3 2 0-16,-3 1 0 0,3 2-18 0,-3 1-4 16,-3 1-1-16,3 7 0 0,-3-4-29 0,3 6-5 15,0 0-2-15,1 3 0 0,-1-1-13 0,3 6 0 16,3-3 0-16,0 5 0 0,0 1 0 0,6 2 0 15,3 0 8-15,3-2-8 0,3-4 0 0,-4 1-10 16,4-3 2-16,3-2 0 0,3-3-4 0,3-3-1 16,-3-2 0-16,3-3 0 15,-1-3-16-15,1-5-3 0,3-3-1 0,0-2 0 16,-3-3-6-16,3-3-1 0,-4-7 0 0,4-1-506 16,-3-7-102-16</inkml:trace>
  <inkml:trace contextRef="#ctx0" brushRef="#br0" timeOffset="12281.8117">20484 6689 1022 0,'0'0'28'0,"-3"5"8"0,0 6-28 0,-3-1-8 0,3 6 0 0,0 3 0 15,-3 4 52-15,3 6 10 0,0 6 2 0,0 2 0 16,0 5-27-16,0 1-5 0,0 2 0 0,3-3-1 16,0-2-23-16,0 2-8 0,0-2 0 0,-3-3 0 15,3 0 28-15,0-3 0 0,0-2 0 0,0-3 0 16,0-5 32-16,0-3 5 0,3 0 2 0,0-8 0 15,-3 1-3-15,0-7-1 0,6-1 0 0,-6-6 0 16,0 0 1-16,6 0 1 0,3-6 0 0,0 1 0 16,3-5-29-16,-3-4-5 0,0-4-2 0,0-1 0 15,-1-2-13-15,1-3-4 0,3 1 0 0,-3-1 0 16,0 3-12-16,0 2 8 0,0 3-8 0,0 3 0 0,0 2 0 16,-3 1 8-16,3 2-8 0,-3 0 0 0,0 5 0 0,0 3 0 15,-6 0-9-15,6 6 9 0,0-1-13 0,-1 5 3 16,-2 1 1-16,3 5 0 0,-3 0 9 15,0 0 0-15,3 2 0 0,-6 1 0 16,3-1-23-16,0 1-5 0,3-1-2 0,3-2-620 16,-3 3-124-16</inkml:trace>
  <inkml:trace contextRef="#ctx0" brushRef="#br0" timeOffset="12641.8064">20906 7170 1616 0,'-11'-8'46'0,"8"6"10"0,-6-4-45 0,3 4-11 0,0-4 0 0,0 4 0 16,-3-1 44-16,0 3 8 0,3-3 0 0,0 6 1 15,-3-3-9-15,3 5-3 0,3 1 0 0,-3 2 0 16,3 0-31-16,0 5-10 0,-3 0 0 0,3 3 0 16,0 2 0-16,0 1 0 0,3 2 0 0,0 0 0 15,3-2 0-15,0 2 0 0,0-3 0 0,0 1 0 16,0-3 0-16,3-3 0 0,0 0 10 0,3-2-10 15,-3-3 15-15,0 0-3 0,0-3 0 0,3 0 0 16,-3-5 23-16,3 0 4 0,0-5 1 0,0 2 0 16,-3-2 3-16,0-3 1 0,2 0 0 0,1-2 0 15,0-1-29-15,0 1-6 0,-3-1-1 0,0 0 0 16,-3 3-8-16,3 0 0 0,0 3 0 0,-6 5 0 0,0 0 0 16,0 0 0-16,0 0 0 0,0 0 0 0,0 0 0 0,6 8 0 15,-3 0 0-15,3 3 0 0,0-1 0 0,-3 1-11 16,3 2 3-16,0-5 0 15,-3 3-45-15,3-1-9 0,0-2-2 0,0 0-566 16,3-3-114-16</inkml:trace>
  <inkml:trace contextRef="#ctx0" brushRef="#br0" timeOffset="12928.2091">21106 7406 1384 0,'0'0'39'0,"0"0"9"0,-3 5-38 0,3-5-10 15,0 0 0-15,0 0 0 0,0 0 79 0,0 0 13 16,0 0 4-16,0 0 0 0,0 0-26 0,0 0-5 0,0 0-1 0,6-5 0 16,3-1-19-16,-3-2-4 0,0-2-1 0,3 2 0 15,-3-3-40-15,3-2 0 0,-1 0 0 0,-2 2 0 16,3 1 13-16,-3-1 1 0,3 3 0 0,-3 3 0 16,0-3-14-16,0 5 0 0,0 1 0 0,-6 2 0 15,0 0 0-15,6 2 0 0,0 4 0 0,-3 2 0 16,3 2 0-16,-3-2 0 0,0 3 0 0,0-1 0 15,0 3 0-15,3-2-13 0,-3 2 2 0,3-2 1 16,-3-1-19-16,3-2-4 0,0 0-1 0,2 0 0 16,-2 0-55-16,3-2-11 0,3-1-3 0,0-3 0 15</inkml:trace>
  <inkml:trace contextRef="#ctx0" brushRef="#br0" timeOffset="13256.1842">21579 7160 1591 0,'0'0'35'0,"-6"0"7"0,-3-3 2 0,3 3 0 0,-3-3-35 0,0 3-9 15,1-2 0-15,-1 4 0 0,0-2 75 0,0 6 13 16,0-4 2-16,0 4 1 0,0-1-48 0,3 3-10 16,0 0-1-16,0 2-1 0,6 1-31 0,-3 2 0 15,6 0-8-15,0 3 8 0,0 0 0 0,3 0 0 0,0 5 0 16,3-2 0-16,0-1 0 0,0 1-13 0,0-1 2 0,0 1 1 15,0-1 10-15,-1 1 14 0,-2-3-3 0,0 2-1 16,-3 1-19-16,3-3-4 0,-6 2-1 0,-3-2 0 16,0 0 22-16,-3 0 5 0,0-3 1 0,-2 3 0 15,-1-3 10-15,-3-2 1 0,0 2 1 0,0 0 0 16,3 0 34-16,-3-2 6 0,-3 0 2 0,3-4 0 16,3-1-23-16,0-1-4 0,0 0-1 0,1-2 0 15,8-3-40-15,-6-3 0 0,0-2 0 0,3 0 0 31,3-3-108-31,3-3-18 0,3-2-3 0,-3 0-847 0</inkml:trace>
  <inkml:trace contextRef="#ctx0" brushRef="#br0" timeOffset="13586.1272">21639 7265 1254 0,'0'0'36'0,"6"6"7"0,-3-1-35 0,6 3-8 16,-4-3 0-16,1 1 0 0,3-1 38 0,0 0 6 15,3 0 0-15,0-2 1 0,0-3-9 0,3 0-3 16,3-3 0-16,3-2 0 0,-4 0 0 0,4 0 0 16,-6-3 0-16,3 0 0 0,0-3 15 0,-3 1 2 15,0-1 1-15,-3 3 0 0,-1-5-40 0,-5 5-11 16,0-3 0-16,0 3 0 0,-3-2 14 0,-3 2-2 16,-3 0 0-16,0 3 0 0,0-3 7 0,-6 2 1 15,4 4 0-15,-4-1 0 0,-3 3 9 0,3 0 3 16,-6 3 0-16,0 2 0 0,-3 0-15 0,3 6-2 15,3-3-1-15,-3 5 0 0,4 6 13 0,2-1 2 16,0 3 1-16,3 3 0 0,0 3-12 0,6-4-2 0,-3 1-1 0,6 3 0 16,0-6-2-16,6-3 0 0,3 1 0 0,5-6 0 15,1 0-13-15,0 0-16 0,6-5 3 0,-3-2 1 32,3-1-30-32,2-2-6 0,1-6 0 0,0 0-900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55:44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16025 7022 1364 0,'-21'-13'30'0,"12"8"6"0,-3-1 2 0,-6-2 0 0,-5-2-30 0,2 2-8 0,-3 0 0 0,-3-3 0 15,0 1 35-15,1-1 5 0,-4 3 2 0,0-2 0 16,0-1-16-16,0 0-3 0,1-2-1 0,-4 0 0 16,-3 2-22-16,1-2 0 0,-4 0 0 0,0 0-12 0,0 2 12 15,-2 1 8-15,-1 2-8 0,0 0 11 0,1 0 9 0,2 2 1 16,-3 1 1-16,4 2 0 0,-4 1 15 0,3-1 3 16,-2 3 1-16,-1 0 0 0,3 0-18 0,-2 5-4 15,2-2-1-15,3 2 0 0,-3 3-8 0,4 0-2 16,-4 0 0-16,3 3 0 0,-2-1-8 0,-1 4 0 15,0-1-12-15,1 3 12 0,-4 2-9 0,3 3 9 16,1 1 0-16,5 1 0 0,-6-1-8 0,6 4 8 16,-2-2 0-16,2 2 0 0,0 1-8 0,-3-1 8 15,4 6 0-15,2-3 0 0,0 3-8 0,0 0 8 0,7-1 0 16,-4 6 0-16,3 0-8 0,3 0 8 0,3-2 0 0,0 2 0 16,4-3-12-16,-1 3 12 0,3-2-12 0,3 2 12 15,0 0-8-15,3 2 8 0,0 4 0 0,6-4 0 16,0 1-12-16,6 0 12 0,0 0-12 0,3-1 12 15,3-2-10-15,3 0 10 0,5 3-8 0,-2 0 8 16,3-6 0-16,3 3 8 0,0 0 0 0,3 0 0 16,2 0-8-16,7 0 0 0,-3-5 0 0,0 0 0 15,2 0 0-15,4-3-8 0,0 0 8 0,2 0-12 16,4-3 12-16,3 1 0 0,5 2 8 0,-2-3-8 16,-1-2 0-16,4 3 0 0,-3-4 0 0,2 1 0 15,7-5 0-15,-4-1 0 0,4 1 0 0,-4-1 0 16,4-2 0-16,-1-3 8 0,1-2-8 0,-1-3 0 15,4 0 0-15,-1-3 8 0,7 0-8 0,-7-2 0 16,1 0 8-16,-1-3-8 0,1-3 8 0,2-2-8 16,-2 0 14-16,2-1-2 0,-5-2 0 0,2 0 0 0,-5-2-3 15,3-3-1-15,2-6 0 0,-2 1 0 0,-1-1 0 0,1 0 0 16,-4-2 0-16,1-3 0 0,-7 1 12 0,4-4 3 16,-6 1 0-16,2-1 0 0,4 1 14 0,-4-3 3 15,-11 2 1-15,-3-2 0 0,2 0-8 0,-5-3-1 16,-3 1-1-16,-6-4 0 0,-3 1-17 0,-1-3-3 15,4 0-1-15,-9 0 0 0,-6 0-10 0,0 2 8 16,3-2-8-16,-6 0 8 0,0 0-8 0,-3-3 0 16,-6-2 9-16,3 2-9 0,0-5 10 0,-3 6-2 15,-9-4-8-15,0 4 12 0,0-1-4 0,0 0 0 0,-6 1-8 16,-3-4 12-16,-2 1-12 0,-4 0 8 0,0 2-8 16,-3-2 0-16,-8 2 20 0,-1 0-1 0,6 1-1 0,-3 4 0 15,1 1-18-15,-1-1-17 0,0 1 3 0,-2 2 1 16,-1-2 13-16,-3 2 16 0,-2-2-3 0,-4 2-1 15,0 5 0-15,-2 1-1 0,5 0 0 0,-3 2 0 16,-2 5-11-16,-1-2 10 0,1 5-10 0,-4 3 10 16,1 2-10-16,-1 1 8 0,0 4-8 0,4 1 8 15,-1 3 8-15,4 2 0 0,-4 0 1 0,3 5 0 16,1 0-17-16,-4 3 0 0,3 3 0 0,4 2 0 16,-1 3-9-16,3 2-3 0,10 3 0 0,-1 1-752 15,6 7-150-15</inkml:trace>
  <inkml:trace contextRef="#ctx0" brushRef="#br0" timeOffset="924.3144">16933 7625 1362 0,'9'-5'38'0,"-9"5"10"0,0 0-39 0,9-3-9 16,0 1 0-16,2-1 0 0,1 0 41 0,3 1 7 16,-3-4 0-16,3 1 1 0,6 0-6 0,0 2-2 15,-3-2 0-15,5 2 0 0,1-2-25 0,3 2-6 0,0 3-1 0,-3 0 0 16,-4 3-9-16,7 0 0 0,3 2 0 15,-6-2 0-15,0 2 0 0,-1 3 0 16,4-3 0-16,-3 3 0 0,0 3 0 0,0-3 0 0,-4 2 0 16,7 1 0-16,3 5 0 0,0-3 12 0,-9 3-2 15,5-3 0-15,4 5 14 0,0-2 2 0,-6 3 1 0,6 2 0 16,-4-2-7-16,4-1-2 0,0 1 0 0,-3-1 0 16,-1 3-6-16,4-2-2 0,0-1 0 0,3-2 0 15,-1 3-10-15,1-3 0 0,0-1 0 0,0 1 8 16,-1 0-8-16,4-3 0 0,-6 1 0 0,3-1 0 15,-4 3 0-15,1-3 0 0,0-2 0 0,3 2 8 16,-4-5-8-16,1 0 8 0,3 2-8 0,3-4 8 16,-1-1-8-16,1-2 0 0,0-3 0 0,0 0-572 15,-1-3-111-15</inkml:trace>
  <inkml:trace contextRef="#ctx0" brushRef="#br0" timeOffset="1957.2096">19356 7990 1288 0,'0'0'28'0,"0"0"7"0,6-5 1 0,-3 2 0 0,3-2-36 0,-1 0 0 0,1 0 0 0,0-1 0 16,0-2 40-16,-3 3 0 0,3-3 1 0,0 0 0 15,0 0-3-15,-3 0-1 0,3-2 0 0,-3 2 0 0,0 0 20 0,0-3 4 16,-3 1 1-16,0-1 0 15,-3 1-26-15,0-4-6 0,0 4-1 0,-3-3 0 16,3-3 0-16,-6 2 0 0,3 1 0 0,-3-3 0 0,0 0-9 16,1 1-1-16,-1 1-1 0,0 1 0 0,3 3 0 15,-3 2 0-15,0 0 0 0,0 0 0 0,3 2 12 16,0 4 2-16,-3 2 1 0,3 2 0 0,-3 4-42 0,3-1-9 16,-3 0-2-16,3 6 0 0,0 2 8 0,-3 3 0 15,4 0 1-15,-1 2 0 0,0 4 11 0,0-1-10 16,0 5 10-16,0-2-10 0,0 0 10 15,0 2-8-15,0 1 8 0,0 2-8 0,0-3 8 0,0 6 0 0,-3 0 0 16,0-3 0-16,0 3 0 0,3 2 0 16,-3 0 0-16,0 1 0 0,1-1 0 0,2-2 0 0,0-6 0 15,3 4 0-15,0-7 0 0,0 4 0 0,-3-6 0 16,6 0 0-16,3 0 0 0,-3-5 0 0,0 3 0 0,3-6 0 16,0 3 0-16,-3-3 0 0,3-2 0 0,0-1 0 31,0 1-103-31,0-1-18 0,0-2-4 0,0-5-685 0</inkml:trace>
  <inkml:trace contextRef="#ctx0" brushRef="#br0" timeOffset="2243.0867">19118 8316 1468 0,'0'0'32'0,"0"0"8"0,0 0 0 0,11-5 1 16,-2 2-33-16,0 0-8 0,3 1 0 0,0-1 0 0,0 0 0 0,0 1 0 15,3 2 0-15,-3 0 0 0,0 0 0 0,3 2 0 16,-4 1 0-16,4 0 0 0,-3-1 0 0,0 4 0 16,0-1 0-16,0 0 0 0,0 0 0 0,-3 1 8 15,0-1-8-15,3 0 8 0,-6 1 3 0,-1 2 0 16,1-3 0-16,0 3 0 0,-6-8 25 0,6 8 6 16,-3 0 1-16,3 0 0 0,-3 0 6 0,3 2 2 15,-3-2 0-15,-3 0 0 0,3 0-6 0,0 3-1 16,0-4 0-16,-3 1 0 0,3 0-33 0,0 0-11 15,0 0 0-15,0-3 0 0,-3 1 11 0,0-6-11 16,6 2 10-16,-6-2-10 0,0 0 0 0,3 6 0 0,3-1 0 0,-6-5 0 16,0 0 0-16,0 0 9 0,0 0-9 0,0 0 8 15,0 0-8-15,0 0 0 0,0 0 0 0,6-3 0 32,-3 1-25-32,-3 2-1 0,0 0 0 0,0-8-566 0,0 8-112 0</inkml:trace>
  <inkml:trace contextRef="#ctx0" brushRef="#br0" timeOffset="2698.0357">19763 7803 1576 0,'0'0'35'0,"0"0"7"0,3-3 2 0,-3 3 0 0,3-5-36 0,-3 5-8 0,0 0 0 0,0-3 0 15,0 3 51-15,0 0 8 0,0 0 1 0,-3 8 1 16,-3 5-26-16,3 0-6 0,1 3-1 0,-1 3 0 16,-3 2-4-16,0 3-2 0,0 0 0 0,0 2 0 15,-3 6-2-15,3 0-1 0,-3 2 0 0,3 0 0 16,-3 1-3-16,0-1-1 0,0 1 0 0,0-1 0 15,0-2-3-15,3-3-1 0,-3-5 0 0,6 2 0 16,0-5-11-16,1 0 8 0,-4-2-8 0,3-3 8 16,3-3-8-16,0 0 0 0,-3 0 0 0,3-5 8 15,-3 0-24-15,6-2-6 0,-3-6-1 0,0 0 0 16,0 0-128-16,0 0-25 0,6-8-6 0</inkml:trace>
  <inkml:trace contextRef="#ctx0" brushRef="#br0" timeOffset="3004.6824">19990 7715 1443 0,'0'0'32'0,"0"6"6"0,-6-1 2 0,3 5 0 0,-6 4-32 0,0 4-8 15,0 1 0-15,-3 7 0 0,0 1 76 0,0-1 12 16,3 6 4-16,-3 0 0 0,0 2-4 0,1 0 0 15,-1 3 0-15,0 3 0 0,3-3-24 0,0 3-6 16,0-3-1-16,0 0 0 0,3-5-21 0,0-1-4 16,3-1 0-16,-3-1-1 0,3-3-17 0,0 1-3 15,0-4-1-15,0-1 0 0,0-1-10 0,3-3 0 0,0 1 0 0,0-3 0 32,0 2-30-32,0 1-8 0,3-6-2 0,0 3-660 0,0 0-132 0</inkml:trace>
  <inkml:trace contextRef="#ctx0" brushRef="#br0" timeOffset="3903.4576">20448 8170 1235 0,'0'-8'35'0,"0"8"8"0,3-5-35 0,-3 0-8 0,-3 2 0 0,3 3 0 16,0 0 60-16,0 0 9 0,0 0 3 0,-3 5 0 16,0 1-16-16,0 2-4 0,0 2 0 0,-3 4 0 15,-3 1-14-15,9 4-3 0,-3 2-1 0,0 0 0 16,0 0-13-16,0 1-2 0,-3-1-1 0,3 0 0 15,-3-3-3-15,4 1-1 0,-1-3 0 0,0 2 0 16,0-4 8-16,0 1 2 0,0-4 0 0,3-3 0 16,0 0 16-16,0 0 3 0,0-8 1 0,0 0 0 15,3 2 4-15,-3-2 2 0,0 0 0 0,0 0 0 16,0 0-8-16,6-5-2 0,-6-5 0 0,3-1 0 16,0-2-13-16,-3 0-3 0,2-6-1 0,4 3 0 15,3 0-15-15,-3-2-8 0,-3-1 10 0,3 1-10 16,6-1 0-16,-3 1 0 0,-3-1 0 0,3 1 0 15,3 2 0-15,0 0-8 0,0 3 8 0,-3 2 0 0,0 1 0 0,2 2-12 16,1 0 12-16,0 2-10 0,0 4 10 0,-3 2 0 16,3 0 0-16,0 2 0 15,0 1-16-15,0 2-5 0,-3 3-1 0,3-2 0 16,-4-1-7-16,4 3-2 0,-3-3 0 0,0 3 0 0,0-3 9 0,0 1 2 16,0-1 0-16,0-3 0 15,-3 4-7-15,3-4-1 0,0 4 0 0,-3-6 0 0,-6 0 16 0,0 0 4 16,0 0 0-16,3 0 0 0,-3 0 8 0,0 0 0 15,0 0 0-15,0 0 0 0,0 0 9 0,0 0-9 16,0 0 12-16,0 0-12 0,-3 8 8 0,0 0-8 16,-6 0 0-16,0-1 0 0,3 1 0 0,0 3 0 0,-3 0 0 0,0-1 0 15,0 3 0-15,0 1 0 0,3-4 0 16,0 3 0-16,0 3 0 0,0-5 0 0,3 2 0 0,1-2 0 16,-1-1 0-16,0-2 0 0,3 5 0 0,0-5 0 15,3 0 0-15,-3 0 0 0,3 0 0 0,-3-8 0 16,5 3 0-16,-2-1 0 0,6 1 0 0,-9-3 0 15,6-3 12-15,3-2-12 0,0 0 12 0,0-3-12 16,0 0 0-16,0-3 0 0,3-2 0 0,0 3 0 16,-3-4 0-16,0 4 0 0,0-3 0 0,-3 2 0 15,-3 0 0-15,2 3 0 0,-2 1 0 0,0-1-12 16,0 5 12-16,-3 3 0 0,0 0 0 0,0 0 0 16,0 0 0-16,0 0 0 0,0 0-8 0,0 5 8 15,0 3 0-15,0-8 0 0,3 11 0 0,0-1 0 16,0-2 0-16,0 0 0 0,0 3 0 0,0-3 0 15,0-3 0-15,3 0-12 0,3 1 1 0,0-4 1 16,3 1-54-16,-3 0-12 0,0-6-1 0,3 0-504 16,0-5-101-16</inkml:trace>
  <inkml:trace contextRef="#ctx0" brushRef="#br0" timeOffset="4405.4037">21246 7710 1332 0,'0'-3'29'0,"0"3"7"0,0 0 0 0,0 0 1 0,0 0-29 0,0 0-8 16,0 0 0-16,0 0 0 0,0 0 28 0,0 8 4 15,-6 5 0-15,3-2 1 0,-3 2 18 0,3 3 3 16,-3 5 1-16,0 1 0 0,0-1 0 0,-3 5 0 0,3 1 0 0,-3 2 0 16,-3 0-15-16,3 3-4 0,-2-3 0 0,-1 2 0 15,0 1-8-15,3 0-1 0,-3 2-1 0,3-2 0 16,3-3-1-16,-3 0 0 0,0 0 0 0,3-5 0 15,3 3-7-15,0-6-2 0,0 0 0 0,3-3 0 16,0-2-2-16,3-2-1 0,-3 1 0 0,3-1 0 16,0-1-3-16,3-2-1 0,0-4 0 0,0 4 0 15,0-3-9-15,0-3 0 0,3 1 0 0,3-1 0 16,3-3 8-16,-3-2-8 0,-1 0 8 0,4 0-8 16,0-5 9-16,3-3-9 0,0 0 10 0,-3 0-10 15,-3 0 0-15,0-2 0 0,0-3 0 0,2-1 0 16,-2 1 0-16,0 0-8 0,-6 0 8 0,-3-1-10 15,-3-1 10-15,0-1-12 0,3 0 12 0,-6 3-12 16,0-1 12-16,3 1 0 0,-3 0 0 0,-3 0 0 0,0 2-14 0,0 6-1 16,0 0 0-16,-3 2 0 15,1 3-4-15,-1 3-1 0,-3 2 0 0,6 3 0 16,-3 0 20-16,0 5 0 0,0-2-8 0,3 4 8 0,-3-1 0 0,3 2 0 16,3-3-8-16,0 3 8 0,0-1 0 0,3-1 0 15,3-1 0-15,3 0 0 0,6-2 0 0,-3-1 0 16,0 1 0-16,0-3 0 0,0 0 0 0,3-3 0 15,0 0 0-15,2-2 0 0,1-3 0 0,-3 0-10 16,-3 0 0-16,3-3 0 16,0 1-54-16,-3-1-12 0,0-2-1 0</inkml:trace>
  <inkml:trace contextRef="#ctx0" brushRef="#br0" timeOffset="4621.4291">20936 8041 1862 0,'0'0'52'0,"0"0"13"0,0 0-52 0,-6 0-13 0,3 0 0 0,3 0 0 15,3 2 36-15,-3-2 5 0,0 0 1 0,9 3 0 16,3 0 15-16,3-3 3 0,0 0 1 0,3 0 0 16,3 0-20-16,-1 0-4 0,7-3-1 0,0 3 0 15,3-3-20-15,2 1-5 0,1-4-1 0,6 4 0 16,0-4-26-16,-1 4-6 0,-2-1-1 0,3-2-991 15</inkml:trace>
  <inkml:trace contextRef="#ctx0" brushRef="#br0" timeOffset="5625.3843">22171 7559 1202 0,'3'-18'26'0,"0"10"6"0,-3 0 0 0,3-3 3 0,0-2-35 0,0 5 0 0,0-3 0 0,0 3 0 16,-3 1 89-16,0 1 11 0,0 6 3 0,0 0 0 16,0 0-27-16,0 0-4 0,3 11-2 0,-6 2 0 15,0 3-37-15,-3 5-7 0,3 3-2 0,-3 8 0 16,-2-1-12-16,-1 6-4 0,0 6 0 0,-6-1 0 15,0 6-8-15,0-6-11 0,3 3 3 0,-3-3 0 16,0 1 32-16,-3-4 6 0,1 1 2 0,2 0 0 0,-3-1-32 16,3-1 0-16,-3-1 0 0,6-6 0 15,0-2 20-15,0-2-1 0,1-3-1 0,2-3 0 0,0-3 22 0,0 1 5 16,0-3 1-16,3-3 0 0,3-2-30 0,0-3-7 16,3-8-1-16,0 5 0 0,3-3 5 0,-3-2 1 15,0 0 0-15,6-2 0 0,6-6-3 0,-3-3-1 16,3-2 0-16,-1-3 0 0,4 0 1 0,-3-5 0 15,0-3 0-15,3 1 0 0,0-4 7 0,-3 3 2 16,0 6 0-16,0-1 0 0,3-2-31 0,-4 5-5 16,1 3-2-16,3 2 0 0,-6 6 2 0,3 0 1 15,0 2 0-15,0 3 0 0,0 5 15 0,0 3 0 16,0 0 0-16,-6 6-9 0,2-1-6 0,-2 0-1 0,3 3 0 16,-6 2 0-16,0 1 16 0,-3-1-11 0,0 1 11 0,-3-3-10 15,-3 0 10-15,0 2 0 0,0-2 0 0,1 3 0 16,-4-6 8-16,-3 3-8 0,0-6 10 0,0 4-10 15,0-1 10-15,-3 0-10 0,3-2 10 0,0-3-10 16,0-1 16-16,0 1-4 0,-2-2 0 0,2-1 0 16,3-5 14-16,-3-3 2 0,3 1 1 0,0 2 0 15,0-6-4-15,3 1-1 0,0 0 0 0,0 0 0 16,3-1-13-16,0 1-3 0,3 0-8 0,-3 2 12 16,3-2-12-16,0 5-10 0,0 0 2 0,0 0 0 15,0 0 0-15,9-3 0 0,0 0 0 0,3 3 0 16,0 3 0-16,3-3 0 0,0 3 0 0,0-1 0 15,2 1 8-15,4-3-8 0,0-3 8 0,9 3-8 16,-3-5 8-16,-1 2 0 0,1-2 0 0,-3 0 0 16,6 0 0-16,-3-3 0 0,-1 0 0 0,-2-3 0 0,-3 0 0 15,0 1 0-15,0-1 0 0,0-2 0 0,-4 0 0 0,1 0 0 16,-6-1 0-16,0-1 0 0,0-1-19 0,-3 2-1 16,0-4-1-16,-3 2 0 0,-3 0 21 0,0 3-11 15,0 0 11-15,-6-1-8 0,0 1 8 0,0 3-13 16,-3-1 5-16,0 3 8 0,0 3 0 0,0 0 18 15,-6-1-2-15,9 6 0 0,-9 3-16 0,3 2 0 16,-3 3 0-16,3 3-9 0,1-1 9 0,-4 9 0 16,3-3-9-16,3 2 9 0,-3-2 0 0,-3 3 15 15,12 2-3-15,-3-3 0 0,0 1-4 0,6-1-8 16,0-2 11-16,-3-3-11 0,9 3 11 0,-3-5-11 0,0-1 10 16,3 1-10-16,0-3 0 0,2-3 0 0,4 1 0 0,-3-1 0 31,3-2-22-31,-6-3-7 0,6 0-2 0,0-3 0 15,0 0-148-15,0 1-29 0,0-4-7 0</inkml:trace>
  <inkml:trace contextRef="#ctx0" brushRef="#br0" timeOffset="5913.7297">22871 8078 1762 0,'0'0'50'0,"-3"-6"10"0,0 1-48 0,0 0-12 0,3-3 0 0,0 8 0 16,-12-5 84-16,12-1 15 0,-9 1 2 0,9 5 1 16,0 0-35-16,-12 0-7 0,3 0-2 0,9 0 0 15,-12 3-26-15,1 2-6 0,-7 3-1 0,6 0 0 16,0 2-1-16,-3 4-1 0,3 2 0 0,3 2 0 0,-3 1-3 0,0-1 0 16,-5 3 0-16,11-2 0 0,-6 2-2 0,9 0-1 15,-3-2 0-15,3-1 0 0,0 1-6 0,6-3-2 16,3-1 0-16,6-1 0 0,0-1-9 0,-4-3 0 15,4 4 0-15,3-6 0 0,0 0-13 0,3 0-5 16,0-3-1-16,-3-3 0 16,3 4-52-16,-1-4-10 0,-2 1-3 0,3-3-620 15,-3 0-124-15</inkml:trace>
  <inkml:trace contextRef="#ctx0" brushRef="#br0" timeOffset="6235.9116">23151 8154 1940 0,'0'0'43'0,"3"-2"9"0,-3-3 1 0,-3 2 1 0,-6-5-43 0,0 5-11 0,9-2 0 0,-6 2 0 15,-3 1 56-15,3 2 10 0,-3 0 2 0,3 2 0 16,-3 1-40-16,0 2-7 0,0 6-1 0,-2-1-1 16,-1 1-8-16,3 5-2 0,-3 0 0 0,6 0 0 15,-3 2-9-15,0-2-14 0,6 0 3 0,-3-3 1 16,3 3 10-16,3 0 0 0,-3-3 0 0,6-2 0 15,-3-1 0-15,3 1 0 0,3-3 0 0,-3 0-8 16,6-3 20-16,-3 0 5 0,3 1 1 0,-3-6 0 16,9 0 23-16,-3 0 5 0,-1-6 1 0,1 4 0 15,0-1-16-15,-3-2-3 0,6-3-1 0,-6-3 0 0,-3 1 1 16,3-1 1-16,-6-5 0 0,3 3 0 0,-3-3-8 16,-3 3-1-16,0-6-1 0,0 3 0 0,6-2-19 0,-6 5-9 15,-6-3 1-15,6 3-801 16,0-3-160-16</inkml:trace>
  <inkml:trace contextRef="#ctx0" brushRef="#br0" timeOffset="7206.8428">23249 8094 1364 0,'6'-6'30'0,"3"4"6"0,-6-4 2 0,-3 6 0 0,0 0-30 0,0 0-8 0,0 0 0 0,0 0 0 15,0 0 50-15,0 0 9 0,6 11 1 0,-3 0 1 16,3-1-15-16,-6 3-3 0,0 1-1 0,-6-1 0 16,6 5-9-16,-3-2-1 0,0 0-1 0,0 0 0 15,0 0-3-15,-6 0 0 0,9-3 0 0,-6 3 0 16,3-6-2-16,0 4-1 0,3-6 0 0,-3 0 0 0,3-1 0 0,0-7 0 16,0 0 0-16,0 0 0 0,0 0-1 0,0 0-1 15,0 0 0-15,6 6 0 0,3-6 1 0,0 0 0 16,-3-6 0-16,0 1 0 0,3-3-8 0,3-2-2 15,-6-1 0-15,3 0 0 0,-1-2-14 0,-2 0 11 16,3-3-11-16,3 3 10 0,-3-3-10 0,0 3 0 16,-3 0 0-16,0 2 0 0,3 0 0 0,0 1 0 15,-3 5 0-15,0-1 0 0,0 4-8 0,-6 2 8 16,0 0-10-16,6 5 10 0,0 3-13 0,-3 0 3 16,3 2 1-16,-3 1 0 0,-3 2 9 0,0 0-10 15,0 3 10-15,0 0-10 0,0-3 10 0,0 3 0 0,0 0 0 16,0-3 0-16,-3 1 0 0,3-4 0 0,0 1 0 0,0-1 0 15,0-2 0-15,0 0 0 16,0-8 0-16,-6 8 0 0,6-8 0 0,0 0 9 0,0 0-9 0,0 0 0 16,0 0 18-16,9 0-3 0,-1-3-1 0,1 1 0 15,0-3-2-15,3-3 0 0,-3 0 0 0,3-3 0 16,0 3-4-16,0-5 0 0,-3-3-8 0,6 0 12 16,-3 0-12-16,-1 0 0 0,-2 1 0 0,0-4 0 15,3 3 17-15,-6 0-2 0,0 3-1 0,3-3 0 16,0 6-14-16,-6-1 0 0,3 3 0 0,-3-3 0 15,-3 6 0-15,0 5 0 0,0 0 0 0,0 0 0 16,0 0-27-16,0 0-8 0,0 0-1 0,0 8-1 16,-9 0 19-16,9 3 4 0,-3-1 1 0,0 1 0 15,0 2 13-15,0 0 0 0,3 3-10 0,0 0 10 16,3 0 0-16,-3 0 0 0,0 0 0 0,6-3 0 0,-3 3-8 0,3 0 8 16,-3-3-10-16,6-3 10 0,-3 1 0 0,0 0 0 15,3-1 0-15,0-2 0 0,0 0 0 0,-1-3-9 16,4 1 9-16,-3-4 0 0,3-2 0 15,0 0 0-15,-3 0 0 0,3-2 0 16,0-1-12-16,-3 0 2 0,0-2 1 0,3 0 0 0,-3-3 9 0,5 3-13 16,-8-6 5-16,3 3 8 0,-3 0 0 0,0-5 0 15,-6 2 0-15,9-2 0 0,-9 2 0 0,0-2 0 16,0 0 0-16,0 0 0 0,0 2 0 0,0-2 0 16,0 0 0-16,-3 2 0 0,-3 1 0 0,6-1 0 15,-6 6 0-15,0-1 0 0,6 6 0 0,-9 0 0 0,6 3 14 16,-3 0-4-16,-5 2-10 0,2 3 0 0,3 0 0 0,-3 2 0 15,0 4 0-15,3-1 0 0,-6 3 9 0,3-3-9 16,6 0 8-16,-6 3-8 0,6-3 8 0,-3 1-8 16,6-1 0-16,0-3 0 0,6-2 0 0,-3 3 0 15,-3-1-15-15,12-2-1 0,-6 0 0 0,3-2 0 32,0-4-60-32,3 4-13 0,0-6-3 0,0 0-504 0,-1 0-102 0</inkml:trace>
  <inkml:trace contextRef="#ctx0" brushRef="#br0" timeOffset="7475.3799">24207 8136 1310 0,'0'0'37'0,"-3"-8"8"0,1 0-36 0,-1 0-9 0,-3 3 0 0,0-3 0 16,-3 3 87-16,-3-1 15 0,3-2 3 0,0 6 1 16,-3-1-35-16,-3 3-7 0,0 3-2 0,6-1 0 0,-3 1-14 0,1 2-4 15,2 1 0-15,-3-1 0 0,3 3-44 0,0 0-23 16,3 2 3-16,0 1 0 0,3 0 9 0,3 4 3 15,0 1 0-15,3-2 0 0,-3 4 8 0,3-2-12 16,3 2 12-16,-3 1-12 0,6 2 12 0,-6-5-8 16,3 0 8-16,-3 0-8 0,-3 0 8 0,0-3 8 15,6 3-8-15,-6 0 11 0,0-6 22 0,-6 3 5 16,6-2 1-16,-3 2 0 0,-3-2-3 0,-6-1-1 16,3 1 0-16,-3 2 0 0,-3-2-19 0,0-1-4 15,0 1-1-15,0-3-663 16,1 2-133-16</inkml:trace>
  <inkml:trace contextRef="#ctx0" brushRef="#br0" timeOffset="8125.5772">19677 9221 1452 0,'-3'0'41'0,"3"0"9"0,-3 5-40 0,3 0-10 0,-3 3 0 0,0 0 0 16,3 3 8-16,0 5 0 0,0-3 0 0,-6 3 0 15,3 2 15-15,0 6 2 0,0 0 1 0,-3 0 0 16,3 5 24-16,-3 0 5 0,-2 0 1 0,2 3 0 16,0-3-7-16,-3 5-1 0,-3-2 0 0,3-3 0 15,-3 0-9-15,3 0-3 0,-6-2 0 0,3-3 0 16,-3 2-36-16,6-2 0 0,0-3 0 0,1-2 0 16,-1 2 11-16,3-5-3 0,-3-3 0 0,3 0 0 15,-3-5-8-15,6 3 0 0,-3-3 0 0,3-1 0 16,3-7-44-16,0 0-10 0,0 0-2 0,0 0-518 15,0-10-103-15</inkml:trace>
  <inkml:trace contextRef="#ctx0" brushRef="#br0" timeOffset="8459.133">19668 9189 1468 0,'0'0'32'0,"6"-5"8"0,0-3 0 0,3 0 1 0,-6-3-33 0,6 3-8 15,0 3 0-15,0 0 0 0,0-1 33 0,0 4 5 16,0-1 1-16,0 3 0 0,2 0-1 0,-5 5 0 16,6 1 0-16,-3 2 0 0,0 2 3 0,3 3 1 15,-3-2 0-15,0 5 0 0,-3-3-19 0,-3 3-4 0,0 0-1 0,3 0 0 16,-6 2 2-16,-3-2 1 0,0 0 0 0,0 0 0 16,-3 2 16-16,0 1 3 0,-6-3 1 0,3 0 0 15,-3 0-5-15,0-1-2 0,-3 4 0 0,6-6 0 16,-2 0-10-16,-1 1-3 0,3-4 0 0,0-2 0 15,0-3-9-15,3-2-3 0,0 5 0 0,0-5 0 16,3-1-21-16,3-2-5 0,0 0-1 0,-3 0 0 16,3-5-125-16,3-3-25 0,3 0-4 0</inkml:trace>
  <inkml:trace contextRef="#ctx0" brushRef="#br0" timeOffset="9024.3483">20153 9239 1566 0,'0'-8'34'0,"0"8"7"0,0 0 2 0,0-8 1 0,0 0-35 15,-3 3-9-15,0-3 0 0,0 0 0 0,0 3 39 0,-2 0 5 16,2-3 2-16,-6 2 0 0,3 6 13 0,6 0 2 16,-6-2 1-16,-3 4 0 0,0 1-19 0,0 2-4 15,-3 1-1-15,6 4 0 0,-3-2-19 0,-3 5-4 16,6 1-1-16,-3-1 0 0,6 0-6 0,-6 6 0 15,1-3-8-15,-1 2 12 0,3 1-12 0,3-4 11 16,0 1-11-16,-3 0 10 0,3-3 7 0,3 3 2 16,3 0 0-16,-3-5 0 0,3 2-19 0,0 0 0 15,3-5 0-15,3 0 0 0,-1-3 0 0,1 1 0 0,0-1 8 0,3-2-8 16,0-6 12-16,0-2-4 0,-3-3 0 0,6-3-8 16,-3 3 15-16,0-2-4 0,-3-4-1 0,3 1 0 15,-4 0-10-15,1 0 12 16,0 2-12-16,-3-2 12 0,0 2-12 0,0-2 0 0,0 5 0 0,-3 0 0 15,0 0 0-15,3 6 0 0,-6-4 0 0,3 4 0 16,-3 2 0-16,0 0 0 0,0 0-12 0,0 0 12 16,3 5-16-16,-3 6 5 0,0-3 1 0,3 2 0 15,0 1-1-15,0-1 0 0,0 3 0 0,0-2 0 16,0 0-42-16,3 2-9 0,-3-3-2 0,3 1 0 16,-3 0-33-16,3-1-7 0,0-2-2 0,0 0 0 15,0 3 29-15,-4-3 5 0,1 0 2 0,3-3 0 16,-3 0 53-16,0 0 17 0,-3-5-10 0,0 0 10 15,0 0 48-15,0 0 14 0,0 0 3 0,0 0 1 0,6 0 40 16,-6 0 8-16,6-5 2 0,-3 0 0 0,0 2-42 0,0-5-8 16,0 0-2-16,0-2 0 0,3-1-1 0,3-2-1 15,-3 0 0-15,0-3 0 0,0 0-22 0,3 0-4 16,0 3 0-16,3 0-1 0,0-1-21 0,-3 4-4 16,-7-1-1-16,4 3 0 0,3 0-9 0,0 3 0 15,-6 2 0-15,-3 3 0 0,0 0-12 0,9 0-5 16,0 0-1-16,-9 0 0 15,0 0-45-15,12 0-9 0,0 3-1 0,0 0-1 16,-3-3-98-16,0 0-19 0,0 2-4 0,6-2-634 16</inkml:trace>
  <inkml:trace contextRef="#ctx0" brushRef="#br0" timeOffset="9291.4098">20817 8845 1591 0,'0'0'35'0,"0"0"7"0,0 0 2 0,-6 5 0 0,0 1-35 0,3 4-9 0,-3-2 0 0,0 3 0 16,-3 2 52-16,1 0 9 0,2 3 2 0,0 3 0 15,0 2-4-15,-3 0-1 0,0 3 0 0,0 2 0 16,0 3-22-16,-3 3-4 0,0 0 0 0,0 0-1 16,6-3 0-16,0 2 0 0,-3-4 0 0,6-1 0 15,-6 1-14-15,6-3-2 0,1-3-1 0,-1 0 0 16,3-3-6-16,3 4-8 0,-3-7 11 0,2-1-11 15,1-1 9-15,3 0-9 0,0-5 0 0,0 0 9 16,3-3-9-16,-3 3-9 0,0-2 9 0,0-4-13 16,3-2-23-16,0 0-5 0,-9 0-1 0,6-5-617 15,3-3-123-15</inkml:trace>
  <inkml:trace contextRef="#ctx0" brushRef="#br0" timeOffset="9459.5313">20668 9242 1774 0,'0'0'39'0,"0"0"8"0,0 0 1 0,0 0 3 0,0 0-41 0,0 0-10 16,6 3 0-16,0-1 0 0,0 1 50 0,3-3 8 15,3 0 2-15,0-3 0 0,3 3-17 0,-3-2-3 16,0-1-1-16,3 3 0 0,2-3-39 0,-2 3-21 0,6-2 2 0,-3 2-601 16,0 0-121-1</inkml:trace>
  <inkml:trace contextRef="#ctx0" brushRef="#br0" timeOffset="10131.7292">21442 9205 1810 0,'-18'3'51'0,"18"-3"12"0,-9 0-51 0,-2 2-12 0,-7 3 0 0,3-2 0 15,6 2 107-15,-6 6 18 0,0-3 4 0,3 2 1 16,-3 1-130-16,3 0-35 0,0 2-2 0,4 0-1 0,2 0 50 0,0 1 11 16,3-1 1-16,0-3 1 0,6 1-3 0,-3 0-1 15,3-4 0-15,3 4 0 0,0-3-8 0,0 0-1 16,5-3-1-16,1-2 0 0,-3 0 0 0,-9-3 0 16,9-6 0-16,0 4 0 0,3-4 15 0,-3 1 3 15,-3-6 1-15,0 3 0 0,0-5 4 0,3 3 1 16,-3-4 0-16,0 1 0 0,-3 3-19 0,3-1-4 15,-3 0-1-15,0 4 0 16,0 1-11-16,-1 1 0 0,-2 0 0 0,3-1 0 0,3 1 0 0,-3 2 0 16,3-2-12-16,0 2 12 0,3-2-21 0,0 5 3 15,0-5 1-15,0 2 0 16,0 1-7-16,3-6-2 0,0 2 0 0,0-2 0 16,0-2-10-16,2-1-1 0,1-2-1 0,0-3 0 0,0-2 12 0,3-4 2 0,3-4 1 0,0 0 0 15,2-6 23-15,1 3 18 0,0-3-3 0,3 6-1 16,-6-1-14-16,3 3-13 0,-7 0 2 0,1 1 1 15,-3 4 18-15,-6-2 3 0,9 2 1 0,-9 4 0 16,0-1-3-16,-3 5 0 0,0 3 0 0,0 0 0 16,0 3-1-16,-6 5-8 0,0 0 12 0,0 0-4 15,-6 10-8-15,0 4 0 0,0 4 0 0,-3 1-11 16,-3 5 11-16,-3-1 0 0,-3 6-9 0,0 6 9 16,-6 7 0-16,1 3 0 0,-1 8 0 0,3 0 0 15,-6 0 0-15,6-3-11 0,1 0 11 0,2-2-8 16,3-3 8-16,0 3 0 0,3-1 0 0,3-2 0 15,3-2 0-15,0-6 0 0,3-3 0 0,3-5 0 16,0 0 0-16,3-8 0 0,-3 1 0 0,6-6 0 16,-3-6 0-16,3 1 8 0,0-3-8 0,0-6 0 0,0-2 25 0,3-2 1 15,0-4 0-15,3-2 0 0,0-5 7 0,2-5 2 16,-2-1 0-16,3-5 0 0,0-2-17 0,-3-3-3 16,-3 0-1-16,-3-3 0 0,-3 5 0 0,0 1 0 15,-3 2 0-15,-3 3 0 0,0 2-14 0,0 6-8 16,-3 0 8-16,3 2-13 15,-6 3-29-15,3 3-6 0,0 3 0 0,0-1-688 16,-3 3-138-16</inkml:trace>
  <inkml:trace contextRef="#ctx0" brushRef="#br0" timeOffset="10569.2543">22511 8808 1436 0,'0'0'32'0,"0"0"6"0,0 0 2 0,0 0 0 0,-3 5-32 0,0 6-8 0,0 2 0 0,-3 0 0 0,0 6 58 0,-3 2 10 15,0 0 3-15,0 3 0 0,-3 5-7 0,3 0 0 16,-9 3-1-16,10 2 0 0,-10-2-11 0,3 2-1 15,0-2-1-15,0 0 0 0,0 0-26 0,-3-3-6 16,0 3-1-16,7-6 0 0,2 1-17 0,-3-4 0 16,0-2 8-16,6 1-8 15,0-4-56-15,3 1-14 0,-6-6-3 0,6 0-1 0,-3 0 60 0,3-5 14 0,3 0 0 16,-6-2-565-16,0-6-112 16</inkml:trace>
  <inkml:trace contextRef="#ctx0" brushRef="#br0" timeOffset="11243.5644">22320 9115 1321 0,'0'0'28'0,"0"0"7"0,3 0 1 0,-3 0 2 0,0 0-30 0,18 0-8 0,-3-3 0 0,0 3 0 15,-3-2 44-15,3-1 8 0,0 0 2 0,-4-2 0 16,7 0-18-16,-3-1-3 0,3-1-1 0,0-4 0 16,3-5-10-16,-3 3-2 0,2-6-1 0,1 1 0 15,0-1 13-15,-3 1 2 0,3 2 1 0,-6 0 0 16,-3-3-12-16,3 6-3 0,-4-5 0 0,-2 4 0 15,0 1-9-15,0 3-3 0,-3-1 0 0,-3 3 0 16,3 0 16-16,-6 3 4 0,-3 0 0 0,3 5 0 0,0 0-20 16,-3 5-8-16,-3 0 0 0,0 6 8 0,3 2-8 0,-6 6 8 15,-6 2-8-15,4 5 8 0,-1 3-8 0,-3 0 0 16,3 6 0-16,-3-1 0 0,0-2 0 0,3 0-11 16,-3-1 3-16,6 1 0 0,-3-3 18 0,4-2 4 15,-1-1 1-15,-3-5 0 0,9 1 13 0,-6-4 4 16,3 3 0-16,0-2 0 0,3-1 1 0,0-5 1 15,0 1 0-15,3-4 0 0,-3-4-6 0,3 2-2 16,0-1 0-16,0-7 0 0,0 0 1 0,0 0 0 16,0 0 0-16,6-2 0 0,3-6-7 0,0 0 0 15,-3 0-1-15,0 0 0 0,9-3-8 0,-4 1-2 0,1-1 0 16,-3-2 0-16,0 0-9 0,0 2 0 0,-3 1 0 16,3 2 0-16,-6 0 0 0,3 0 0 0,-3 5-12 15,3 1 12-15,-6 2-16 0,0 0 4 16,0 0 0-16,3 5 1 0,3 5-3 0,-3-2-1 0,-3 0 0 0,0 6 0 15,3-1 15-15,-3 0 0 0,6 0 9 0,-6 0-9 16,3 1 0-16,0-1 0 0,3 3-8 0,3-6 8 16,0 1 0-16,-1-6 0 0,-2 3 0 0,3-2 0 15,3-4 0-15,-3-2 0 0,0 0 0 0,6-5 0 16,-9 0 0-16,12 2 0 0,-6-5 10 0,3-3-2 16,-4 3-8-16,1-5 0 0,0 3-8 0,0-4 8 15,-3-1 0-15,0 1 0 0,-3-2 0 0,0 3 8 16,0-3-8-16,-3 0-10 0,-3 3 10 0,0 0-13 15,0 0-5-15,-3 0-1 0,0 2 0 0,0 3 0 16,0 0 19-16,-3 3-8 0,0 2 8 0,0 3 0 16,-3 5-12-16,3 1 4 0,-3 2 8 0,0 5-13 0,3 0 13 15,-5 0 0-15,8 6 0 0,-3 2-9 0,3-2 9 0,0 2 0 16,-3 0 0-16,12 0 0 0,-3-2 0 0,3-1 0 16,0-2 0-16,2 0 0 15,1 0 0-15,3-3 0 0,3-2 0 0,-3-1-12 16,0-2-83-16,0 3-17 0,0-3-3 0</inkml:trace>
  <inkml:trace contextRef="#ctx0" brushRef="#br0" timeOffset="11866.8969">20522 10279 1627 0,'0'0'46'0,"0"0"10"0,0 0-44 0,0 0-12 15,0 0 0-15,0-5 0 0,0 5 101 0,-3-6 19 16,1 1 3-16,-4 0 1 0,3 0-31 0,-3 2-5 15,-3-2-2-15,0 2 0 0,3 0-40 0,-6-2-8 16,0 5-2-16,0-3 0 0,-3 1-8 0,3 2-3 16,-3 2 0-16,4 1 0 0,-4 0-15 0,3-1-10 15,0 4 12-15,0-1-12 0,0 0 0 0,3 3 0 16,0 0 0-16,0 0 0 0,6 3-8 0,0 2 8 16,0-3-13-16,3 6 5 0,6 0-3 0,0 3 0 15,0-1 0-15,3 1 0 0,3 2 11 0,0-3-12 16,0 4 12-16,0-4-12 0,3 1 12 0,-3-1 0 0,-1-2 8 0,1 0-8 31,0-3-21-31,-3 3-9 0,-3-3-2 0,0 1 0 0,-3-1 32 0,-3-3 20 0,-3 1-4 0,0 2 0 16,-3-5-4-16,-3 3 0 0,0-3-1 0,-3 0 0 15,0-1 15-15,1 1 3 0,-4 0 1 0,3-5 0 16,-3 0-1-16,3-1 0 0,-3-2 0 0,3 0 0 16,3-2-13-16,-3-1-4 0,3-2 0 0,3-1 0 15,1 1-28-15,-1-3-5 0,6 0-2 0,0-2 0 16,0-1-119-16,6-5-24 15,2 0-5-15</inkml:trace>
  <inkml:trace contextRef="#ctx0" brushRef="#br0" timeOffset="12114.2642">20814 10025 1396 0,'-3'13'31'0,"3"-5"6"0,-3 3 2 0,-3 2 0 0,0 3-31 0,0 2-8 15,3 1 0-15,-3 2 0 0,0 3 48 0,1-3 9 16,-1 3 2-16,0-3 0 0,-3 0 4 0,0 3 1 16,0 3 0-16,-3-1 0 0,3 3-1 0,-3 0 0 15,3 0 0-15,-3 0 0 0,3 1-30 0,0-4-5 16,-3 0-2-16,4-2 0 0,2 0-26 0,-3 0 0 16,3-3-9-16,-3-2 9 0,0-4-17 0,3-1 3 15,0-4 1-15,3 1 0 16,0-3-44-16,0-3-9 0,3-5-2 0,0 0-511 0,0 0-102 0</inkml:trace>
  <inkml:trace contextRef="#ctx0" brushRef="#br0" timeOffset="12564.3054">20603 10388 1360 0,'0'0'30'0,"0"0"6"0,0 0 2 0,6 2 0 0,3-2-30 0,0 3-8 0,0-1 0 0,0 1 0 16,5 0 25-16,1-1 4 0,0-2 1 0,-3 0 0 15,6 0 12-15,-3 0 2 0,3 0 1 0,0 0 0 16,2-2-1-16,-2-1 0 0,0 0 0 0,-3 3 0 16,0-2-27-16,3 2-5 0,-6-3-2 0,0 3 0 15,-1 0-10-15,-5 0 8 0,3 0-8 0,-9 0 8 16,0 0 68-16,0 0 12 0,0 0 4 0,3 5 0 16,-3 3-92-16,0 3-33 0,-9 0 1 0,3-1 0 0,0 6 32 15,0 0 19-15,-2 0-3 0,2 2 0 0,-3-2-5 0,0 3-2 16,3-3 0-16,-3 2 0 0,3-2-1 0,3 3 0 15,-3-6 0-15,3 3 0 0,3-3-8 0,-3-3 0 16,3 1 0-16,0-3 0 0,3 0 8 0,0 0-8 16,-3-8 12-16,6 5-4 0,0-2 5 0,0-3 1 15,3 0 0-15,3-3 0 0,-3 0 5 0,3-2 1 16,-1-3 0-16,1-2 0 0,0 2-20 0,0-3 0 16,0-2 0-16,-3 0 0 0,3 2 0 0,-3 1 0 15,-3-4 0-15,-3 6 0 0,0-2 0 0,3 2 0 16,-3 0 0-16,0 3 0 0,-3 5 0 0,0 0 0 15,0 0 0-15,0 0 0 0,0 0 0 0,0 0-9 0,0 0 9 0,-3 8-8 16,3-1 8-16,-3 4 0 0,3 0 0 0,0-1 0 16,3-2-11-16,-3 3 11 0,0-3-13 0,3 0 5 31,3 0-40-31,-3-3-7 0,-3-5-1 0,6 5-583 0,2-5-116 0</inkml:trace>
  <inkml:trace contextRef="#ctx0" brushRef="#br0" timeOffset="13026.9098">21359 10136 1684 0,'0'0'37'0,"0"0"8"0,0 0 2 0,0 0 0 0,0 0-38 0,0 0-9 0,0 8 0 0,-3 3 0 16,0-1 48-16,0 4 7 0,0-1 1 0,-3 0 1 15,0 3-17-15,0 0-4 0,-3 2-1 0,3 1 0 16,-3 2-10-16,0 3-1 0,0 2-1 0,1 6 0 0,-4 0-14 0,3-1-9 15,0-1 12-15,3 1-12 0,0-4 0 0,0 2 0 16,3 0 0-16,-3-5 0 0,3 0 8 0,3-3-8 16,-3-3 0-16,3-2 0 0,0-3 0 0,3 1 0 15,0-6 0-15,3 0 0 0,-3-3-9 0,3 0-3 16,0-5 0-16,3 0 0 0,0 0 2 0,0-5 0 16,2-3 0-16,1 3 0 0,3-6-5 0,0 0-1 15,0-2 0-15,0 0 0 0,3-6 55 0,-6 4 10 16,0-4 3-16,2-2 0 15,-5 0-117-15,-3 0-23 0,-3-1-5 0,0 1-1 0,0 0 66 0,-3 0 12 0,-3 5 4 0,-3 0 0 16,3 6 12-16,0 2 0 0,-3 2 0 0,-2 6 0 16,-1 0 13-16,0 6 6 0,3 2 1 0,0 2 0 15,3 3 4-15,-3 3 2 0,3 0 0 16,0 0 0-16,0 2-5 0,3-2-1 0,3 0 0 0,3 0 0 16,0-3-4-16,3 1-2 0,0-1 0 0,3-3 0 15,-4-2 0-15,4 0 0 0,3-2 0 0,0-1 0 16,-3-3-14-16,6 1 11 0,-3-3-11 0,0-3 10 15,-3 1-18-15,0-1-4 0,-1-2-1 0,-2 0 0 16,0-1-57-16,-3-2-11 0,0 0-3 16</inkml:trace>
  <inkml:trace contextRef="#ctx0" brushRef="#br0" timeOffset="13211.1491">21109 10316 2019 0,'0'0'57'0,"0"0"13"0,-3-3-56 0,3 3-14 16,-6-2 0-16,6 2 0 0,0 0 45 0,0 0 7 16,9-3 0-16,0 1 1 0,0-4-7 0,6 4-2 15,-1-4 0-15,7 1 0 0,3-3-8 0,3 3-3 16,3-3 0-16,-1 3 0 0,4-1-33 0,3 4-14 16,0-1 1-16,2 3-1048 15</inkml:trace>
  <inkml:trace contextRef="#ctx0" brushRef="#br0" timeOffset="14020.7541">21948 10255 1663 0,'0'0'36'0,"0"0"8"0,0 0 2 0,0 0 1 0,0 0-38 0,0 6-9 16,-3 1 0-16,3 4 0 0,0 0 24 0,0 5 2 16,3-1 1-16,0 4 0 0,0 5-7 0,3 0-2 15,-3 2 0-15,3 0 0 0,-3 1 0 0,3-3 0 16,0 0 0-16,0-3 0 0,0-3 3 0,0 1 1 15,-3-3 0-15,3-3 0 0,3-3 13 0,-6 1 2 0,3-3 1 0,-3-3 0 16,0-2 10-16,0 0 3 0,-3-3 0 0,0 0 0 16,8-3 2-16,-5-5 1 0,6 3 0 0,-3-3 0 15,0-3-18-15,0-2-3 0,0 0-1 0,3-3 0 16,-3-3-12-16,0 1-2 0,3-3-1 0,-3-3 0 16,0 0-1-16,0 0 0 0,3 0 0 0,0 1 0 15,-6-1-16-15,0 5 0 0,3-2 0 0,0 5 0 16,-3 3 0-16,2 2 0 0,1 1 0 0,-3 4 0 31,3 1-25-31,-6 5-9 0,0 0-2 0,0 0 0 0,3 5 12 0,-3-5 1 0,6 11 1 0,0 2 0 16,3 1 22-16,-3-1 0 0,0 0 0 0,3-2 0 15,3-1-9-15,-3 1 9 0,0-1-12 0,0-2 12 16,3-2-9-16,0-1 9 0,-1-3 0 0,-2 1-9 16,3 0 9-16,0-6-12 0,0-2 12 0,-3 2-12 15,3-2 12-15,-3-3 0 0,0 0 0 0,0 0 8 0,0-2 4 16,-3 2 0-16,0-3 1 0,-4 0 0 0,-2 1-13 0,6-1 0 15,-6 1 0-15,-6-1 0 0,6-2 12 0,-2 5 0 16,-1-3 0-16,-3 3 0 0,0 3 0 0,3 0 0 16,-6 2 0-16,0 1 0 0,-3 2-4 0,6 5 0 15,-3 0-8-15,-3 3 12 0,3 5-12 0,-6 0-12 16,9 3 3-16,-3 3 0 0,0 5 9 0,1 0 14 16,-1-3-3-16,6 2-1 0,-3 1-10 0,6 0 0 15,-6-3 0-15,6 0 0 0,6-2 0 0,0-1-9 16,0 1 9-16,0-3-10 15,2-3-28-15,4-2-6 0,0-1 0 0,3-2-1 16,-3-2-100-16,3-1-20 0,0-3-4 0,0-2-453 0,3 0-90 0</inkml:trace>
  <inkml:trace contextRef="#ctx0" brushRef="#br0" timeOffset="14276.9451">22669 10358 1653 0,'0'0'47'0,"0"0"10"0,-9-5-45 0,0-3-12 0,3 3 0 0,-3 0 0 15,0 2 82-15,0-2 14 0,0 2 4 0,0 3 0 16,3 0-44-16,-3 3-8 0,0 2-1 0,6 0-1 16,-6 3-9-16,0 5-1 0,4 1-1 0,-1 2 0 15,0-1-26-15,3-1-9 0,3 4 0 0,-3-2 9 16,-3 0-9-16,6 0 0 0,6-3 0 0,-3 0 8 16,0 0-8-16,3-2 0 0,0 0 0 0,2-3 8 15,1-3-8-15,0 0 0 0,0-2 0 0,3-1 0 16,0-2-12-16,6-2-5 0,0-1-1 0,-3 1 0 15,0-6-43-15,-1 0-9 0,7-3-2 0,-3 0 0 16,0-4-42-16,0-1-9 0,-3-3-1 0,6-2-378 16,-4-3-75-16</inkml:trace>
  <inkml:trace contextRef="#ctx0" brushRef="#br0" timeOffset="14486.019">22963 10044 1429 0,'3'-14'31'0,"3"9"6"0,-3 0 2 0,-3 5 2 0,0 0-33 0,0 0-8 15,0 0 0-15,0 0 0 0,0 0 93 0,0 10 17 16,0 1 3-16,-3 2 1 0,0 3-41 0,0 3-8 15,0 2-1-15,-3-3-1 0,0 3-5 0,-3 6-1 16,-2-3 0-16,5 2 0 0,0 1-3 0,-3 2-1 0,-3 0 0 16,3 0 0-16,0 0-29 0,0 0-7 0,-3 0-1 0,3-2 0 15,-3-1-16-15,3-2 8 16,3-3-8-16,0-2 0 0,0-1 0 0,0-2 0 0,1 0 0 16,5-3-12-1,0-2-20-15,-3-1-4 0,0-2-1 0,3-8 0 16,0 0-35-16,0 0-8 0,0 0 0 0,0 0-576 0,0 0-114 0</inkml:trace>
  <inkml:trace contextRef="#ctx0" brushRef="#br0" timeOffset="14893.9796">22737 10433 1335 0,'9'-3'29'0,"-9"3"7"0,0 0 0 0,0-5 2 0,3 2-30 0,3-2-8 0,-6 5 0 0,0 0 0 16,0 0 51-16,12-3 9 0,0-2 1 0,0 5 1 15,-3-6-32-15,5 4-6 0,1-4-2 0,-3 1 0 0,6 3 11 16,-3-1 3-16,0 0 0 0,-3 1 0 15,9-4-5-15,-4 4-1 0,1-1 0 0,0-2 0 0,-3 2-6 0,-3 0-2 16,6 1 0-16,-6 2 0 0,-3 0-2 0,3 0 0 16,-4 0 0-16,-2 2 0 0,0 1-10 0,-6-3-2 15,0 0-8-15,0 8 12 16,0 0 3-16,0 0 0 0,0 2 0 0,-6 4 0 0,0-1 4 0,-2 0 1 16,5 3 0-16,-3 3 0 0,-6-6-2 0,12 3 0 15,-3 0 0-15,0-3 0 0,3 0-7 0,0 0-2 16,0 0 0-16,6-2 0 0,-6 2-1 0,9-5-8 15,-3-2 12-15,0 1-4 0,5-1 2 0,-2-1 0 16,0-5 0-16,-3 0 0 0,0 0 18 0,-6 0 4 0,9-5 1 16,3-1 0-16,0-1 1 0,-6-1 0 0,3-3 0 15,-3 0 0-15,0-2 9 0,3 0 1 0,-6-3 1 0,3-2 0 16,-3 2-15-16,0-3-3 0,0 1-1 0,-3-4 0 16,0 4-26-16,-3 2 0 0,3-5 0 0,0 2 0 15,0 1 0-15,0 2-9 0,0-3 0 0,0 6 0 31,3 0-55-31,0 0-12 0,-3 5-1 0,5 0-1 16,1 0-118-16,-3 3-24 0,-3 5-5 0,6-3-669 0</inkml:trace>
  <inkml:trace contextRef="#ctx0" brushRef="#br0" timeOffset="15103.414">23347 10549 1760 0,'6'5'39'16,"-6"-5"8"-16,0 0 1 0,0 0 1 0,0 0-39 0,0 0-10 0,0 0 0 0,0 0 0 0,0 0 121 15,3-5 23-15,3-3 4 0,-3 0 0 0,3-3-56 0,0-2-12 16,3-3-3-16,0-2 0 0,3-1-16 0,-3-2-3 16,3 0-1-16,5-3 0 0,-5 3-9 0,9-3-1 15,0 3-1-15,-3 3 0 0,3-4-14 0,-3 6-4 16,2 3 0-16,-2 3 0 0,-3 2-28 0,3 0 0 16,-6 5 0-16,9 3 0 15,-9-2-68-15,3 4-20 0,-1 3-4 0,-5 1-755 16,9 4-150-16</inkml:trace>
  <inkml:trace contextRef="#ctx0" brushRef="#br0" timeOffset="15845.5681">21523 11102 1868 0,'0'-11'41'0,"0"11"9"0,0-5 2 0,3 0 0 0,-3-1-42 0,0-1-10 0,3 4 0 0,-3 3 0 15,0 0 53-15,3-5 9 0,0 2 2 0,-3 3 0 16,0 0-16-16,5 5-4 0,-2 3 0 0,3 3 0 16,0 2-28-16,3 6-7 0,-3 2-1 0,3 2 0 15,-3 7 8-15,3 1 0 0,3 1 1 0,-3 5 0 16,0 0-9-16,0 0-8 0,-3-2 12 15,3-4-12-15,-3 1 33 0,2 0 0 0,1-3 0 0,3 0 0 16,0-2-33-16,-3-1 0 0,-3-5 0 0,3 0 0 16,3 0 0-16,0-2 0 0,-6 0 0 0,6-6 0 15,-3 0 0-15,-3-2 0 0,0-1 0 0,2-2 0 16,-2-3-52 0,-6-5-16-16,0 0-4 0,6 3-621 0,-6-3-124 0</inkml:trace>
  <inkml:trace contextRef="#ctx0" brushRef="#br0" timeOffset="16101.6039">21910 11142 1774 0,'0'0'39'0,"0"0"8"0,-3 5 1 0,-3 0 3 0,3 0-41 0,-3 3-10 0,0 6 0 0,-3-1 0 16,-3 0 64-16,3 0 10 0,-3 6 2 0,-6-3 1 15,0 2-7-15,0 3-2 0,-2 1 0 0,-1 1 0 16,3 1-12-16,-3 3-2 0,0-6-1 0,0 3 0 16,1-1-18-16,2 1-4 0,0-3-1 0,0 3 0 15,6-5-19-15,-3 2-11 0,0-3 12 0,6 4-12 16,-2-9 0-16,2 5 0 0,0-2-15 0,3 0 5 31,0-5-38-31,0-1-8 0,3 1-2 0,3-3 0 0,0 0-118 16,3-3-23-16,3-2-5 0</inkml:trace>
  <inkml:trace contextRef="#ctx0" brushRef="#br0" timeOffset="16484.048">22100 11486 1609 0,'0'0'35'0,"0"0"7"0,0 0 2 0,0 0 2 0,0 0-37 0,0 0-9 16,0 0 0-16,0 8 0 0,0-3 58 0,-3 3 10 15,0-3 1-15,0 3 1 0,3 0 4 0,-6 0 1 0,3 0 0 16,-3 2 0-16,3 1-10 0,-3 2-1 0,0 0-1 16,-3 1 0-16,3 2-11 0,1-1-1 0,-4 4-1 0,0-1 0 15,0 4-2-15,3-1-1 0,0 0 0 0,0 0 0 16,0 0-39-16,3-2-8 0,3 2 0 0,-3-5 0 15,3 2 0-15,3-2 0 0,0 0 0 0,0-3 9 16,3 1-9-16,0-1 12 0,-3-3-12 0,6 1 12 16,-3 0-12-16,3-6 0 0,0 3 9 0,2-3-9 15,-2 0 0-15,3-2 8 0,0 0-8 0,0-1 0 16,0-2 0-16,0 0-15 0,-3 0 3 0,3 0 0 31,-3-2-31-31,3-1-5 0,-1 0-2 0,1-2 0 0,0 2-94 16,-3 1-20-16,-3-4-3 0,0 1-789 0</inkml:trace>
  <inkml:trace contextRef="#ctx0" brushRef="#br0" timeOffset="16739.0017">21877 11697 2066 0,'0'0'45'0,"0"-2"10"0,-3 2 1 16,3 0 3-16,0 0-47 0,0 0-12 0,0 0 0 0,6-3 0 0,3 0 56 0,-9 3 8 16,9 0 3-16,0 0 0 0,0 0-7 0,2-2-2 15,1 2 0-15,0-3 0 0,0 3-10 0,3 3-3 16,3-6 0-16,3 3 0 0,0 0-17 0,-1 0-3 16,4 0-1-16,0 0 0 0,0 0-14 0,0 0-10 0,-1 0 12 0,4 0-12 15,0 0-8-15,-6 0-9 0,0-3-2 0,3 3-795 16,-4-2-159-16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9:07:12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13739 12700 982 0,'3'-16'21'0,"-3"8"5"16,0-2 1-16,3-1 1 0,-3 0-28 0,3-2 0 0,-3 0 0 0,0 2 0 15,0-2 94-15,-3 3 13 0,3-1 2 0,-3 3 1 16,0 0-25-16,3 0-5 0,-3 3 0 0,3 5-1 16,0 0-15-16,0 0-2 0,0 0-1 0,0 0 0 0,0 0-17 0,-3 8-4 15,0 0-1-15,0 5 0 0,0 3-27 16,0 2-4-16,3 4-8 0,-3 1 11 0,3 4-11 0,-3-3 0 15,3 2 0-15,0-2 0 0,0 0 0 0,3 0 0 16,-3-1 0-16,3-1 0 0,-3-1 0 0,3 0 0 16,0-3 0-16,0 4 0 0,0-4 0 0,0 1 0 15,0-1 0-15,3-2 0 0,0 0 0 0,-3-3 0 16,3-2 0-16,0-1 0 0,0-2 0 0,3-3 8 16,-3-2-8-16,-1-3 8 0,4-5 18 0,0 0 3 15,0-6 1-15,-3-2 0 0,3-3-2 0,3 0-1 0,-3-3 0 16,0-2 0-16,0 3-15 0,-3-1-2 0,0-2-1 0,0 3 0 15,0 2-9-15,-3 0 0 0,3 3 0 0,-3-1 0 16,0 1 0-16,0 0 8 0,-1 5-8 0,1-3 0 16,-3 3 0-16,3 3 8 0,-3 5-8 0,0 0 0 15,0 0 0-15,0 0 0 0,0 0 0 0,0 0 0 16,3 5-12-16,3 3 12 0,-3 0-10 0,0 3 10 16,0-1 0-16,0 1-9 0,3 2 9 0,-3 1 0 15,3-1 0-15,-3-3 0 0,3 4 0 0,0-4-8 16,-3-2 0-16,6 3 0 0,-3-3 0 0,3 0 0 15,-3-1 8-15,3-1 0 0,0 2 0 0,0-3 0 16,-3-2 0-16,2-1 0 0,1 1 0 0,0-3 0 16,-3-3 0-16,3 1 0 0,0-4 12 0,0 1-4 15,-3-3 16-15,3 0 4 0,-3 0 1 0,0-2 0 0,-3-1 7 0,3 1 0 16,-6-1 1-16,0-2 0 0,0 2-2 0,-3-2-1 16,0 2 0-16,0 1 0 0,-3-1-10 0,3-2-3 15,-3 2 0-15,3 1 0 0,-3-3-13 0,3 5-8 16,0-3 8-16,0 6-8 0,3-3 0 0,-3 2-12 15,3 6 2-15,0 0 0 16,0 0-51-16,0 0-11 0,6 0-1 0,0 0-1 16,3 0-107-16,0 6-22 0,0-4-4 0</inkml:trace>
  <inkml:trace contextRef="#ctx0" brushRef="#br0" timeOffset="661.2571">14468 12779 1198 0,'0'0'26'0,"0"0"6"0,0-5 0 0,0 0 3 0,-3-3-35 15,3 0 0-15,-3 0 0 0,0 0 0 0,0-3 104 0,0 4 15 0,-3-1 2 0,0-3 1 16,3 3-26-16,-3 0-4 0,0 0-2 0,1 3 0 16,-1 0-30-16,0-1-5 0,0 6-2 0,3 0 0 15,-3 0-17-15,0 6-4 0,0 2-1 0,3 2 0 16,-3 1-23-16,3 5-8 0,-3-1 0 0,3 1 0 15,-3 0 0-15,3 3 0 0,0-1 0 0,0 3 0 16,3 1 0-16,0-4 0 0,0 1 0 0,0 2 0 16,3-3-8-16,-3 1 8 0,3-1 0 0,0-2 0 15,0 0 0-15,0-3 0 0,3 1 0 0,-3-4 0 16,3-5 0-16,-3 3 0 0,6-5 0 0,-3-3 0 16,0-3 9-16,0-2 9 0,0 0 2 0,3-6 0 0,-1-2 9 0,-2 0 3 15,3 0 0-15,0-1 0 0,0-2-14 0,-3 1-2 16,3 1-1-16,-3 4 0 0,0-3-7 15,-3 2 0-15,3 0-8 0,-3 3 12 0,0 0-12 0,0 3 8 16,0 0-8-16,-3 5 0 0,0 0 0 0,0 0 0 16,0 0 0-16,0 0 0 0,0 0 0 0,0 0 0 15,6 5 0-15,-3 0 0 0,0 3 0 0,3 0 0 16,-6 3 0-16,3-3 0 0,0 5 0 0,3-2 0 16,-3-1 0-16,0 1 0 0,0-1 0 0,-1 1 0 15,4 2 0-15,0-2 0 0,-3-3 0 0,3 2 0 0,0-4 0 16,0-1 0-16,3-2 0 0,-3-3 0 0,3-3 0 0,0 0 0 15,0-2 16-15,0-3-2 0,3 0-1 0,-3-2 0 16,3-1-3-16,-3 0-1 0,-1 1 0 0,4-1 0 16,-3 1-9-16,0-1 10 0,-3 3-10 0,0-2 10 15,0 2-10-15,3-3 0 0,-6 3 0 0,3 3 0 16,0-1 0-16,-3 1 0 0,-3 5 0 0,0 0 0 16,0 0 0-16,0 0 0 0,6 3 0 0,3 2 0 15,-6 3 0-15,3 0 0 0,0 0 0 0,-3 3 0 16,3-1 0-16,-1 3 0 0,-2 1 0 0,3-1 0 15,0 0 0-15,0 0 0 0,0 3 0 0,0-3 0 16,0-2 0-16,0 2 0 0,0-5 0 0,3 0-11 16,-3-3-5-16,3 1-2 0,0-6 0 0,0 0 0 15,0-6-19-15,0-2-4 0,3 0-1 0,-1-2 0 16,-2-3-29-16,3-3-5 0,-3 0-2 0,3 0 0 16,-3-3-16-16,0-2-3 0,0-2-1 0,0-4-470 15,0-2-93-15</inkml:trace>
  <inkml:trace contextRef="#ctx0" brushRef="#br0" timeOffset="884.9486">15108 12332 1231 0,'6'-39'27'0,"0"20"5"0,0-5 2 0,0 0 1 0,0 1-35 0,0 4 0 16,0 1 0-16,3 2 0 0,-6 5 94 0,3 1 12 15,-3 4 2-15,-3 6 1 0,0 0-15 0,0 8-3 16,3 3-1-16,-3 5 0 0,0 7-42 0,-3 4-8 16,3 5-1-16,0-1-1 0,-3 1-2 0,3 0-1 15,-3 0 0-15,0-1 0 0,0 4-3 0,-3-3-1 16,3 7 0-16,-3 1 0 0,0 5-10 0,0-3-1 15,3-2-1-15,0-3 0 0,-3-3-19 0,3-2 8 16,0-3-8-16,3-2 0 0,0-4 8 0,0-1-8 0,3-1 0 0,0-3 0 16,0 1 0-16,0-3 0 0,0 0 0 0,3-1-9 31,0-4-39-31,0 0-7 0,-3-3-1 0,0-3-618 0,-3-5-123 0</inkml:trace>
  <inkml:trace contextRef="#ctx0" brushRef="#br0" timeOffset="1082.4376">14938 12740 1684 0,'0'0'37'0,"-3"-3"8"0,3 3 2 0,0 0 0 0,-3-5-38 0,3 5-9 0,0 0 0 0,0 0 0 15,0 0 76-15,0 0 12 0,9 0 4 0,0 0 0 16,0-3-24-16,6 0-4 0,0 3 0 0,3-5-1 0,0 0-1 16,6 0 0-16,-4-3 0 0,4 0 0 0,0-3-18 0,0 1-3 15,3-1-1-15,-7 0 0 0,4-2-30 0,-3 3-10 16,0-4 0-16,3 1 0 15,0 0-92-15,5 2-26 0,4 1-5 0,3-1-577 16,3 3-116-16</inkml:trace>
  <inkml:trace contextRef="#ctx0" brushRef="#br0" timeOffset="1500.6706">16242 11888 1328 0,'0'0'37'0,"0"0"10"0,0 0-38 0,0 0-9 0,6 5 0 0,0 0 0 15,-3 6 53-15,0-1 9 0,0 6 2 0,-3 0 0 16,3 3-25-16,-3-1-5 0,0 3-1 0,0 6 0 16,0 5 25-16,0 5 5 0,-3 10 1 0,3 1 0 15,-3 2 9-15,0-13 3 0,3 3 0 0,0 0 0 16,-3-1-32-16,0 4-7 0,-3-1-1 0,0 3 0 0,0-3-24 15,3 1-12-15,-3-4 10 0,3-4-10 0,0-4 8 0,0 9-8 16,0-8 0-16,3-3 0 0,-3-5 0 0,0-3 0 16,3-5 0-16,-3-3 0 15,3 0-17-15,0-5-10 0,0-8-1 0,0 0-633 16,0 0-127-16</inkml:trace>
  <inkml:trace contextRef="#ctx0" brushRef="#br0" timeOffset="1909.4415">16141 12605 1321 0,'0'0'37'0,"-3"-6"9"0,0-1-37 0,0 1-9 16,3-2 0-16,-3 3 0 0,3-3 83 0,0 3 14 0,0-3 3 0,0 3 1 15,3-1-29-15,0 1-7 0,0 0-1 0,3-1 0 16,0 1-18-16,0 0-4 0,0 0-1 0,3-1 0 16,3 1-21-16,0 2-5 0,-1-2-1 0,7 0 0 15,0-1-14-15,3 4 9 0,3-4-9 0,0 6 8 16,-1-2-8-16,1-1-11 0,0 3 3 0,0 3 0 15,-3-3-11-15,-3 2-1 0,-4 1-1 0,-2 2 0 16,0 3 4-16,-3 0 1 0,-3 3 0 0,0 5 0 16,-3 0 16-16,0 2 0 15,0 1 0-15,0 4 0 0,-3-1 0 0,0 4 0 0,-3-2 0 0,3 0 0 16,-3-3 12-16,6 5 0 0,0-4 0 0,0-4 0 16,3-2-3-16,-3-3-1 0,3-2 0 0,3-3 0 15,0-3-8-15,0-2 0 0,0-3 9 0,3-3-9 0,-1-2 31 0,1-3 1 16,0-3 1-16,0 1 0 15,0-6 1-15,0-3 0 0,-3-2 0 0,0 0 0 16,-6-3 21-16,0 3 4 0,0-3 1 0,-3 3 0 0,-3 0 14 0,-6 2 3 16,3 1 1-16,-3 4 0 0,-3 1-27 0,3 3-6 15,-3 2-1-15,3 2 0 0,-3 1-27 0,0 2-5 16,1 3-2-16,-1 0 0 16,0 6-122-16,0-4-25 0,3 4-5 0,3 2-1022 15</inkml:trace>
  <inkml:trace contextRef="#ctx0" brushRef="#br0" timeOffset="2596.8932">17198 12660 1576 0,'0'0'35'0,"-3"6"7"0,-3 2 2 0,3-1 0 0,3 1-36 0,0 3-8 16,-3-3 0-16,6 3 0 0,0-1 37 0,3-2 6 15,-3 0 1-15,3 0 0 0,-6-8-12 0,6 5-3 16,8-2 0-16,1 0 0 0,-6-3 4 0,3 0 1 16,3-6 0-16,6 1 0 0,-3-3-2 0,3-5 0 0,-4-3 0 0,4 0 0 15,3-5-3-15,-6 0-1 0,-3-3 0 0,3 0 0 16,-3 3-10-16,2 0-2 0,-5 0-1 0,-3 2 0 16,0 1-15-16,-3-1 8 0,3 3-8 0,-6 0 0 15,-3 3 12-15,0-3-3 0,3 3-1 0,-3 2 0 16,0-2 0-16,-3 5 0 0,0-2 0 0,0 4 0 15,0 1-8-15,-3 2 12 0,-6 1-12 0,6 4 12 16,0 1-12-16,0 2 0 0,-6 6-12 0,4-1 12 16,2 4-16-16,-3 2 5 0,3-3 1 0,0 5 0 15,-6 1 10-15,6 2-12 0,3 0 12 0,0 3-12 16,3 2 12-16,0 4 0 0,3-1 0 0,3-8 0 16,0 0 0-16,0 0 0 15,0 0 0-15,3-2 0 0,3-1 0 0,-3-2 0 0,-4-5 0 0,1-1 0 16,6 1 0-16,0 0 0 0,-3-4 0 0,3 1 0 15,-3-5 0-15,3 0 0 0,3-6 0 0,-3 0 0 16,-3 1-51-16,3-4-5 0,5-1 0 0,1-4-573 16,-3 0-115-16</inkml:trace>
  <inkml:trace contextRef="#ctx0" brushRef="#br0" timeOffset="2896.1877">17918 12340 1789 0,'0'0'39'0,"0"0"8"0,-9-2 1 0,3-1 4 0,-3 3-42 0,-3 0-10 16,-3 0 0-16,3 3 0 0,-2-1 39 0,-1 3 5 16,0 1 2-16,0 2 0 0,0 0-25 0,0 0-5 0,3-3 0 0,0 3-1 15,-3 2-15-15,7-2 0 0,2 0 0 0,3 3 0 16,3-3 0-16,0 0 0 0,6 2-13 0,0 1 4 16,5-1-3-16,1 4 0 15,-3-4 0-15,3 1 0 0,6-1 12 0,3 4-12 0,-3-1 12 0,0 0-12 16,-1-2 12-16,-2-1 0 0,-3 1 0 0,0-1-8 15,-3-2 8-15,-6 0 8 16,0 0-8-16,0 3 11 0,-3 2 28 0,0 0 5 0,-3 1 2 0,0 1 0 16,-3-1 15-16,-3 4 3 0,-3 1 1 0,-3-6 0 15,9 3-35-15,-8-6-7 0,-4 1-2 0,6 0 0 16,0-6-82-16,3 3-17 0,-6-6-3 0,6-2-907 16</inkml:trace>
  <inkml:trace contextRef="#ctx0" brushRef="#br0" timeOffset="3341.019">18266 11851 1584 0,'0'0'35'0,"0"0"7"0,0 0 2 0,-3 8 0 0,3 0-36 0,0 2-8 0,0 3 0 0,0 3 0 16,-3 3 32-16,3-1 5 0,-3 3 1 0,0 1 0 15,-3 1-4-15,0 9-1 0,3 3 0 0,-3 7 0 16,4 3 54-16,-1 3 10 0,-3-6 3 0,3 0 0 31,-6-5-110-31,6-2-22 0,-3-4-4 0,0 1 0 0,3-3 36 0,0-5 0 0,0 3 0 0,0-1 0 16,0 0 0-16,3 1 0 0,-3-6 0 0,3 0 8 15,-3-2-8-15,3-1 0 0,0-2-10 0,0 0 10 16,0-3-69-16,0-2-8 0,0-6-2 0</inkml:trace>
  <inkml:trace contextRef="#ctx0" brushRef="#br0" timeOffset="3602.3919">18141 12449 1486 0,'0'0'32'0,"0"0"8"0,0 0 0 0,0 0 3 0,0 0-35 0,9-3-8 16,0 3 0-16,3-3 0 0,3 1 19 0,-3-1 1 16,0 0 1-16,0 1 0 0,2-1 2 0,1-2 0 15,0 2 0-15,0 1 0 0,3-1-13 0,-3 0-2 16,0 3-8-16,-3 3 12 0,3 0 14 0,-4 2 2 16,-2 0 1-16,3 3 0 0,-3 0 9 0,-3 3 2 15,3-1 0-15,-6 3 0 0,3 1 1 0,-3 2 1 0,0 2 0 0,-3 1 0 16,0-1-8-16,-3 3-2 0,3 0 0 0,-3-2 0 15,3-1-13-15,-3-2-3 0,0-2-1 0,3-4 0 16,0-2-15-16,0-8-15 0,0 0 3 0,0 0-644 16,3-13-130-16</inkml:trace>
  <inkml:trace contextRef="#ctx0" brushRef="#br0" timeOffset="3711.7895">18516 12113 1515 0,'-3'-14'33'0,"3"9"7"0,6-3 2 0,-3 3 1 16,-3 5-35-16,0 0-8 0,0 0 0 0,0 0 0 15,0 0 29-15,0 8 4 0,-3 0 1 0,0 0-503 16,3 5-101-16</inkml:trace>
  <inkml:trace contextRef="#ctx0" brushRef="#br0" timeOffset="4776.9768">18689 12480 1281 0,'0'0'28'0,"0"0"5"0,-3 11 2 0,0 0 2 0,0 2-29 0,0 3-8 0,-3 2 0 0,3 6 0 16,0-3 53-16,0 6 10 0,-3-4 1 0,3-1 1 16,0-1 11-16,-3 0 1 0,3-3 1 0,0-2 0 15,0-2-8-15,0-4-2 0,0 1 0 0,3-3 0 16,-3-3-24-16,3-5-6 0,0 0-1 0,0 0 0 15,0 0-11-15,0 0-2 0,6-5-1 0,-3-3 0 16,3 0-2-16,0-3 0 0,0-2 0 0,0-6 0 0,3-2-13 0,0 0-8 16,0-3 8-16,0 3-8 0,3 0 0 0,0 2 0 15,0 1 0-15,-1 2 8 0,1 5-8 0,0 1 0 16,0 2 0-16,-3 3 0 0,3 5 0 0,0 0-12 16,-3 2 12-16,0 4-12 0,0 4 12 0,-3 1-13 15,0 5 5-15,3 0 8 0,-3 2 0 0,-3 1 0 16,-1 2 0-16,-2-3 0 0,3 1 0 0,0-3 0 15,-3 0 0-15,0-3 0 0,0 0 0 0,0 0 0 16,0-2 0-16,0-3 0 0,0 0 8 0,0-8-8 16,0 0 0-16,0 0 8 0,0 0-8 0,0 0 12 15,0 0-12-15,0 0 12 0,3-6-2 0,0-2 0 0,3-2 0 0,0-3 0 16,0-6-10-16,3-2 10 16,0-3-10-16,0 0 10 0,0-2-10 0,-3 5 0 15,3-3 0-15,0 5 0 0,-3 1 0 0,3 5 0 16,-3-1 0-16,3 4 0 0,-6 2 8 0,2 0-8 0,-2 5 12 0,-3 3-4 15,0 0 0-15,0 0 0 0,0 0 0 0,6 3 0 16,0 5-8-16,0 0 10 0,-3 2-10 0,0 4 10 16,0 1-10-16,0 1 0 0,0 3 0 0,0-3 0 15,-3 2 0-15,3 1 0 0,0-3 0 0,3 0 0 16,-3-3-12-16,3-3-4 0,0-2 0 0,0 0-1 16,3-2-46-16,0-1-9 15,3-3-1-15,0-2-1 0,-3-2-54 0,5-3-10 0,1-1-2 16,0-2-1-16,0-2-40 0,3 2-8 0,-3-3-2 0,3 1 0 15,-3-1 74-15,2 0 14 0,-5 1 3 0,3-3 1 16,-3 2 111-16,0 0 21 0,-3 1 5 0,0 2 1 16,0-3 68-16,-3 3 13 0,0 3 4 0,-3-3 0 15,-3 3-13-15,0 5-3 0,0 0 0 0,3-5 0 0,-3 5-5 16,-3-6-2-16,3 6 0 0,-3-2 0 0,3 2-39 0,-6-3-8 16,0 3-2-16,-3 0 0 15,3 3-14-15,0-1-3 0,0 4-1 0,-3 2 0 0,3 2-11 0,-3 6-3 16,0 0 0-16,3 2 0 0,0 4-4 0,0-4-2 15,0 3 0-15,3 0 0 0,0-5-14 0,3 0 8 16,0-3-8-16,0-2 0 0,3 0 8 0,3-3-8 16,-3-3 0-16,6-3 0 0,-3 1 8 0,0-6-8 15,3 1 0-15,0-3 0 0,0-3 10 0,-3-3-10 16,3-2 10-16,0 0-10 0,0-1 10 0,0-2-10 0,-3 1 10 16,0 1-10-16,-3 4 8 0,3-1-8 0,-4 3 0 15,4 3 9-15,-6 5 3 0,0 0 1 0,0 0 0 0,0 0 0 16,6 5-4-16,-3 1-1 0,0 4 0 0,-3 1 0 15,3-1-8-15,-3 3 8 0,0 3-8 0,3-2 8 16,0-1-8-16,0-3 0 0,0 1 0 0,3 0-11 16,-3-3-10-16,3-1-3 0,0-1 0 0,0-1 0 31,0-2-34-31,3-1-7 0,3-4-2 0,0-1 0 0,3-2-104 16,-1-3-21-16,1-5-4 0,3-3-578 0</inkml:trace>
  <inkml:trace contextRef="#ctx0" brushRef="#br0" timeOffset="5268.237">19874 11996 1566 0,'6'-10'34'0,"-6"10"7"0,0-8 2 0,3 2 1 0,-3-2-35 0,2 3-9 16,-2 5 0-16,0 0 0 0,0 0 68 0,0 0 11 16,0 0 2-16,-5 3 1 0,-4 5-34 0,0 0-8 15,6 2 0-15,-3 4-1 0,3-1-8 0,-3 0-2 16,0 5 0-16,0 6 0 0,-3 0-7 0,0 3-2 15,-3 4 0-15,3 1 0 0,0 2 9 0,-6 14 2 16,3-6 0-16,1 1 0 0,2-4-7 0,0-2-2 16,0-2 0-16,0-3 0 0,6-1-10 0,3-9-3 15,-3 1 0-15,3-4 0 0,3-1-9 0,-3 4 0 16,3-7 0-16,3-1 8 0,0-1-8 0,3 3 0 16,3-6 0-16,-3-2 0 0,5 0 0 0,-2-8-9 15,0 0 9-15,0-5 0 0,3 0-8 0,3-6 8 0,0-2 0 16,0-6 0-16,2-2-18 0,1-3 3 0,0 3 1 0,0-3 0 15,-3 1 14-15,3 4 0 0,-3-2-10 0,-4 5 10 16,1-3 0-16,-6 6 0 0,0-5 0 0,-3 4 0 16,-3 1 0-16,-3 3 8 0,0-1-8 0,-3 1 0 15,0 2 15-15,-3 5-3 0,-3-2 0 0,3 7 0 16,6-2-12-16,-12 6 8 0,0 2-8 0,1 2 0 16,-1 1 0-16,0-1 0 0,3 6 0 0,0 0 0 15,0 0 0-15,3 0 12 0,3 5-1 0,3 3-1 16,0 0-19-16,3 2-4 0,3 0-1 0,0 1 0 15,3-3 14-15,3-3 0 0,3 0-10 0,2-5 10 16,4 0 0-16,0-3-9 0,0-5 9 0,6 0 0 16,-3-3-21-16,2-5 2 0,-2 0 1 0,0 0 0 15,-3-5-23-15,0 0-5 0,2-3-1 16,-2 0 0-16,-3-5-42 0,0-1-9 0,-3-4-2 0,-3 2-739 16</inkml:trace>
  <inkml:trace contextRef="#ctx0" brushRef="#br0" timeOffset="5490.8641">19650 12144 1684 0,'-15'11'37'0,"10"-6"8"0,2 3 2 0,0 0 0 0,0 0-38 0,3 3-9 0,3-1 0 0,3 1 0 16,-1-1 32-16,7 1 4 0,6-3 0 15,0 3 1-15,3-6 3 0,3 0 0 0,0-2 0 0,2-1 0 16,4-2-12-16,3-2-3 0,3 2 0 0,2-3 0 31,4 0-109-31,3 1-21 0,-1-1-5 0</inkml:trace>
  <inkml:trace contextRef="#ctx0" brushRef="#br0" timeOffset="6389.8126">13563 14758 1677 0,'0'0'36'0,"-3"-2"8"0,0-3 2 0,0-1 2 0,3 6-38 0,0 0-10 16,0 0 0-16,0 0 0 0,0 0 24 0,0 0 2 15,0 0 1-15,0 0 0 0,0 0-19 0,0 8-8 0,3 0 8 0,0 3-8 16,0 5 8-16,3 2-8 0,0 3 8 0,3 6-8 15,0-3 0-15,0 5 0 0,3 0 0 0,0 0 0 16,6-3 10-16,-1 3-10 0,1-2 12 0,0-1-12 16,3 1 21-16,0-1-2 0,0 1-1 0,0 2 0 15,-1 0-3-15,1 0-1 0,-3 0 0 0,3 0 0 16,-3-2-6-16,0-4-8 0,0-1 11 0,-1-1-11 16,1-3 10-16,-3-2-10 0,0-3 8 0,-3 1-8 15,0-4 10-15,-3 1-10 0,0-3 12 0,-3 0-12 16,0-3 0-16,0 0 0 0,-6-5-12 0,0 0 3 15,0 0-53-15,0 0-10 0,0 0-3 0,0 0 0 16</inkml:trace>
  <inkml:trace contextRef="#ctx0" brushRef="#br0" timeOffset="6658.4675">14072 14735 1483 0,'0'0'32'0,"0"0"8"0,0 0 0 0,0 0 2 0,0 0-34 0,0 0-8 16,0 0 0-16,0 8 0 0,0-3 52 0,-3 5 8 16,0 4 1-16,-3 2 1 0,0-1-22 0,-3 9-4 15,1 0 0-15,-4 3-1 0,0 4 4 0,0-2 1 16,-3 3 0-16,0 0 0 0,0 2-5 0,0-2-1 15,0 2 0-15,-2 1 0 0,-1 5-3 0,0 2-1 0,-3 3 0 0,3 0 0 16,0-6-9-16,0 1-1 0,-2-8-1 0,5 0 0 16,3-3-10-16,-3-3-1 0,3-2-8 0,0 0 12 15,3-6-12-15,3 1 0 0,-3-3 0 0,3-3 0 32,3 0-116-32,3-5-24 0,0 0-4 0</inkml:trace>
  <inkml:trace contextRef="#ctx0" brushRef="#br0" timeOffset="7314.5525">14435 15470 1087 0,'0'0'24'0,"0"0"4"0,0 0 2 0,0 0 1 0,0 0-31 0,0 0 0 0,0 0 0 0,0 0 0 16,0 0 45-16,0 0 3 0,0 0 1 0,0 0 0 15,0 5 12-15,0-5 3 0,-3 8 0 0,3-2 0 16,0 2-16-16,0-3-4 0,0 3 0 0,-3 0 0 16,3-3 0-16,0 3 0 0,-3 0 0 0,3 3 0 15,-3-3-16-15,1 5-3 0,2-3-1 0,-3 4 0 0,3 1 0 0,-3 1 0 16,0 0 0-16,3 8 0 0,0-3-2 0,0 3-1 15,0 0 0-15,0 0 0 0,3-1-8 0,0 1-1 16,0-5-1-16,-1-1 0 0,1-2-11 0,3 0 0 16,0-5 0-16,0-1 8 0,0 1-8 15,3-3 0-15,0 0 0 0,0-3 8 0,0 0-8 0,3-2 0 16,3-3 0-16,-3 0 8 0,0 0-8 0,0-3 0 16,-1 1 0-16,1-1 8 0,0-2-19 0,-3 2-4 15,0-2-1-15,0-1 0 16,3 1-59-16,-6 2-12 0,0-2-2 0,0 0-741 0</inkml:trace>
  <inkml:trace contextRef="#ctx0" brushRef="#br0" timeOffset="7507.7929">14224 15782 1846 0,'0'0'40'0,"0"0"9"0,0 0 2 0,0-5 1 0,0 0-41 0,0 0-11 0,3-1 0 0,3-2 0 15,3 0 24-15,0 3 4 0,3-8 0 0,0 8 0 16,3-3 28-16,-4 2 5 0,7-2 2 0,-3 3 0 16,0 0-36-16,3 2-7 0,0-2-2 0,0 0 0 15,2-1-18-15,1 4-9 0,0-4 1 0,3 1-651 16,-3 0-129-16</inkml:trace>
  <inkml:trace contextRef="#ctx0" brushRef="#br0" timeOffset="7931.2921">15254 14782 2322 0,'0'0'66'0,"0"0"14"0,0 0-64 0,0 0-16 0,6 8 0 0,0-2 0 16,3-1 0-16,6 0 0 0,0 0 0 0,-1-2 0 16,1 0 0-16,6-1 0 0,0-2 0 0,0 0-10 15,3 0-13-15,-1 0-2 0,1-2-1 0,6-1 0 16,0 3-9-16,-3-3-1 0,-4 1-1 0,-2-1 0 16,0 0-7-16,0 1-2 0,-3-3 0 0,0 2 0 15,-1-2-8-15,-5 5-2 0,0-3 0 0,0 0-453 16,-3 3-91-16</inkml:trace>
  <inkml:trace contextRef="#ctx0" brushRef="#br0" timeOffset="8101.0749">15385 15126 1907 0,'0'0'54'0,"0"0"12"0,9 0-53 0,0 3-13 16,0-3 0-16,3-3 0 0,5 1 12 0,4-1 0 15,0 0 0-15,3 1 0 0,0-1-3 0,0 0-1 0,2 1 0 16,1-4 0 0,0 1-47-16,-3 0-9 0,3 0-3 0</inkml:trace>
  <inkml:trace contextRef="#ctx0" brushRef="#br0" timeOffset="8664.4563">16811 13332 2101 0,'-24'8'60'0,"12"-2"12"0,3-1-57 0,3 5-15 16,3 4 0-16,0-1 0 15,3 5 12-15,-3 1 0 0,-3 5 0 0,6 2 0 0,0 6-12 0,-3 2 0 16,3-2 0-16,-3 13 0 0,3-3 0 0,0 3 0 16,-6 0 0-16,3 8 0 0,0 11 0 0,0-3 0 15,0-3 0-15,3 0 0 0,0-2 0 0,0 5 0 16,-3 7 0-16,-3 4 0 0,1-1 0 0,2-2 0 15,3-6-9-15,-3 6 9 0,-6 8 0 0,9 0 0 16,0-1 0-16,0-1 0 0,-3-4 0 0,3 6 0 0,3 7 11 0,0-2-3 16,0 0-8-16,0-2 11 15,-3-6-11-15,0 5 12 0,3 9 8 0,0-6 1 16,-9-6 1-16,6-4 0 0,-3 4 7 0,3 1 2 0,-6 8 0 0,3-3 0 16,-3-11-8-16,6 6-2 0,0-3 0 0,-3-16 0 15,0 11-9-15,3-3-1 0,3 0-1 0,-3 1 0 16,3-1-10-16,0 0 0 0,0-3 9 0,6 27-9 15,0-16 0-15,-4-5 0 0,-2-8 0 0,3-8 0 16,6 5 8-16,-3-8-8 0,-6-5 8 0,0-2-8 16,0-4 18-16,3-2-1 0,0-2 0 0,0-3 0 15,-6-6-33-15,6-5-6 0,6-2-2 0,-6-1 0 16,0-4-16-16,3-1-3 16,3-5-1-16,3-3 0 0,-4 0-49 0,1 1-11 0,-3-9-1 0,3 3-496 15,3-3-99-15</inkml:trace>
  <inkml:trace contextRef="#ctx0" brushRef="#br0" timeOffset="9203.6651">16784 13290 1642 0,'0'0'46'0,"0"0"11"0,0 0-45 0,0 0-12 15,0 0 0-15,0 0 0 0,9 0 43 0,-9 0 6 16,6 3 2-16,3-1 0 0,6 4-12 0,-3-4-3 16,-4 1 0-16,1-3 0 0,3 3 4 0,6-1 1 15,0 1 0-15,-3-1 0 0,3 1-28 0,0-3-5 16,2 0-8-16,1 3 11 15,-6-3-42-15,0 2-8 0,0-2-1 0,0 0-1 0</inkml:trace>
  <inkml:trace contextRef="#ctx0" brushRef="#br0" timeOffset="12405.6944">17326 13713 1302 0,'0'0'36'0,"0"0"10"0,0 0-37 0,0 0-9 16,0 0 0-16,0 0 0 0,0 0 29 0,0 0 4 15,0 0 1-15,0 0 0 0,0 0-22 0,0 0-4 16,6 6 0-16,-3 2-8 0,0-3 26 0,0 3-2 16,2 2 0-16,1-2 0 0,0 3 20 0,0 2 3 15,0 0 1-15,3 6 0 0,3-3-16 0,-6 2-2 16,0 1-1-16,3 2 0 0,0-2-18 0,3 7-11 15,-6-2 12-15,3 0-12 0,0-3 8 0,0 0-8 16,-4-5 0-16,1 2 0 0,-3 1 8 0,0-6-8 16,3 0 0-16,-3 1 0 0,0-4 8 0,-3-2-8 15,3-3 0-15,-3-5 0 0,0 0 0 0,0 0-12 0,3 8 0 16,-3-8 0 0,0 0-61-16,0 0-12 0,0 0-3 0</inkml:trace>
  <inkml:trace contextRef="#ctx0" brushRef="#br0" timeOffset="12652.1967">17540 13737 1429 0,'0'0'31'0,"0"0"6"0,0 0 2 0,0 0 2 0,0 0-33 0,0 0-8 0,0 0 0 0,0 0 0 15,0 0 44-15,0 0 6 0,0 0 2 0,0 5 0 0,3 3-10 0,-3 0-2 16,-3 0 0-16,0 3 0 0,6-1-3 0,-6-2-1 15,0 6 0-15,-3-1 0 0,0 0-12 0,3 0-4 16,-6 6 0-16,3 2 0 0,-6 0-4 0,0 3 0 16,3-3-1-16,-2 3 0 0,-4-3-4 0,0 8-1 15,6-5 0-15,-3 0 0 0,0-6-10 0,3 4 0 16,0-4 0-16,3-5 0 16,3 1-55-16,0-4-6 0,0-2-2 0</inkml:trace>
  <inkml:trace contextRef="#ctx0" brushRef="#br0" timeOffset="16224.6174">17471 14743 1732 0,'0'0'49'0,"0"0"11"0,0 0-48 0,0 0-12 15,-2-6 0-15,-4 4 0 0,0-1 33 0,0 0 5 0,6 3 1 0,0 0 0 16,0 0-12-16,-3 6-3 0,-6-1 0 0,6 0 0 15,3 3-3-15,0 3-1 0,-6-1 0 0,3 6 0 16,3 0-7-16,0 5-1 0,0-2-1 0,-3 5 0 16,3-3-11-16,0 0 12 0,0-3-12 0,0 4 12 15,0-7-2-15,3 1 0 0,0-2 0 0,3-4 0 16,-3-2-10-16,0 0 10 0,6 0-10 0,-3-3 10 16,3 1-10-16,-4-1 8 0,1 0-8 0,3-2 8 15,0-8 12-15,0 2 1 0,-3 0 1 0,3-2 0 16,-3-6-9-16,0-2-1 0,3 3-1 0,0-4 0 15,0-2-11-15,0 1 0 0,0-4 0 0,-3 1 8 16,-6-1-8-16,3 0 0 0,3 1 0 0,0-1-11 16,-4 4 11-16,1-1 0 0,0 0 0 0,0 3 0 15,0 2 0-15,-3 0 0 0,0 3 0 0,0 3 0 0,3 0-10 16,-3 5 10-16,0 0-12 0,0 0 12 0,0 0-23 0,0 0 3 16,3 8 0-16,-3 0 0 0,-3 2 2 0,3 4 1 15,6 4 0-15,-3 3 0 0,-3 0 9 0,3 3 8 16,3 0-12-16,3 0 12 0,0 0-8 0,-3-1 8 15,0-1 0-15,0 1 0 0,0 1 0 0,-3 0 0 16,0-3 0-16,0 0 0 0,0 3 0 0,-3-3 0 16,0 3 0-16,-3 0 0 0,-3 0 20 0,0 2-3 15,0-2 0-15,-3-3 0 0,-3 0 22 0,3-2 4 16,3-1 1-16,0-4 0 0,-6-1-8 0,3 0 0 16,-2-2-1-16,-1-3 0 0,3-3-9 0,0 0-2 15,-6 1 0-15,3-4 0 0,6 1-24 0,-3-3 0 16,-3 0 0-16,3-3 0 15,-3 1-20-15,6-1-7 0,-3-2-1 0,4-1 0 16,-4-2-110-16,6 0-22 0,0 1-5 0,3-4-720 0</inkml:trace>
  <inkml:trace contextRef="#ctx0" brushRef="#br0" timeOffset="17941.4471">17561 15732 1458 0,'0'0'32'0,"0"0"6"0,0 0 2 0,0 0 1 0,0 0-33 16,0 0-8-16,6 5 0 0,-3 3 0 0,-3 0 16 0,3 3 2 0,3 2 0 0,-3 0 0 16,0 3 1-16,3 0 0 0,2 0 0 0,1 5 0 15,0-2 12-15,-3-1 2 0,0 3 1 0,0-2 0 16,6 2-6-16,-3 0 0 0,-3-2-1 0,3-3 0 16,0 2 1-16,0-2 0 0,-3-3 0 0,0 0 0 15,-3-2-4-15,3-3 0 0,6-3 0 0,-7 3 0 16,-5-8 14-16,0 0 2 0,0 0 1 0,6-2 0 15,3-4 11-15,0 1 1 0,-3-3 1 0,3-3 0 16,3 1-22-16,-3-6-4 0,-3 3 0 0,3 0-1 16,3-6-10-16,-3 0-1 0,-3 1-1 15,3-1 0-15,0-4-7 0,-1 7-8 0,1-5 11 0,-3-1-11 16,0 1 0-16,0 3 0 0,0-3 0 0,3-1 0 16,-3 4-19-16,0-1-7 15,0 6-2-15,-3-3 0 0,3 3-51 0,0 5-10 0,-3 0-3 16,0 0-566-16,3 3-114 0</inkml:trace>
  <inkml:trace contextRef="#ctx0" brushRef="#br0" timeOffset="18264.0745">17927 15981 1250 0,'0'0'35'0,"0"0"9"0,0 0-36 0,0 0-8 0,0 0 0 0,0 0 0 15,0 0 56-15,0 0 10 0,0 0 2 16,0 0 0-16,0 0-27 0,0 0-5 0,0 0 0 0,6 8-1 16,0 0 9-16,0 2 3 0,0 1 0 0,3-1 0 15,0 4-11-15,2 2-1 0,-2 2-1 0,3 3 0 16,0 0-3-16,3 3-1 0,-3 0 0 0,0 0 0 15,-3-3-19-15,3 3-11 0,0-6 12 0,0 1-12 16,-3-3 9-16,-1-3-9 0,4 0 0 0,-3 0 9 16,-3-5-9-16,0-2 0 0,0 4 0 0,0-7 0 15,0 2-15-15,-6-5-5 0,0 0 0 0,9 3-1 16,0-1-61-16,-9-2-12 0,0 0-2 0</inkml:trace>
  <inkml:trace contextRef="#ctx0" brushRef="#br0" timeOffset="18498.5165">18180 16002 1638 0,'0'0'36'0,"0"0"7"0,0 0 1 0,-6 5 3 0,0 1-38 0,-3 2-9 16,0 2 0-16,0 3 0 0,0 1 79 0,0 1 13 0,-3 4 4 15,4 2 0-15,-4 3-34 0,3-3-6 0,-3 6-2 0,3-4 0 16,-3-1-33-16,3 4-6 0,0-7-2 0,3-1 0 31,0-5-77-31,0 1-15 0,0-1-3 0,3-5-824 0</inkml:trace>
  <inkml:trace contextRef="#ctx0" brushRef="#br0" timeOffset="24568.8715">17644 16992 1296 0,'0'0'28'0,"0"0"7"0,-3-6 1 0,3 1 0 0,0-3-36 0,0 8 0 0,-3-5 0 0,3 2 0 16,0 3 59-16,-3-5 5 0,3-3 0 0,0 8 1 15,0 0-6-15,0 0-2 0,-3-3 0 0,3 3 0 16,0 0-1-16,0 0-1 0,0 0 0 0,0 0 0 15,0 0-24-15,0 0-5 0,0 0-1 0,-3 6 0 16,0-1-6-16,3 3-2 0,-3 2 0 0,3-2 0 16,3 5-7-16,0 1-2 0,-3 7 0 0,3 3 0 15,0 0-8-15,3 5 12 0,0-3-12 16,0 6 12-16,0 0-4 0,0-6-8 0,3 0 12 0,0-2-4 16,-3-3 3-16,3-5 0 0,0 0 0 0,0-8 0 15,0 5 1-15,2-5 0 0,-2 3 0 0,0-8 0 16,0 2 6-16,0 0 2 0,0-5 0 0,-3 0 0 15,3 0 13-15,-3-5 3 0,3 5 1 0,-3-8 0 16,3-3-3-16,0 3-1 0,0-5 0 0,-1-5 0 16,1 2-11-16,3-8-2 15,-3-8-1-15,0 6 0 0,3-14-3 0,-3 8 0 0,3 1 0 0,-3-4 0 0,-3 9-6 16,3 2-2-16,0 3 0 0,-3 0 0 16,-3 7-8-16,3 1 0 0,-3 0 0 0,0 2 8 15,-1 3-27-15,1 3-5 0,-3-3-2 0,0 8 0 16,0 0-145-16,0 0-29 0,0 0-5 0,0 0-2 0</inkml:trace>
  <inkml:trace contextRef="#ctx0" brushRef="#br0" timeOffset="25386.8516">18025 17386 1148 0,'0'0'25'0,"0"0"6"0,0 0 1 0,0 0 0 0,0 0-32 0,0 0 0 15,0 0 0-15,0 0 0 0,0 0 95 0,0 0 13 16,0 0 2-16,0 0 1 0,0 0-23 0,0 0-4 16,0 0 0-16,0 0-1 0,0 0-11 0,0 0-1 0,0 0-1 0,0 0 0 15,0 0-30-15,0 0-5 0,0 0-2 0,0 0 0 16,0 0-8-16,0 0-1 0,0 0-1 0,0 5 0 16,0 3-2-16,3 3 0 0,-3-3 0 0,0 2 0 15,3-2-5-15,0 5 0 0,-3-5-1 0,3 5 0 16,0-2-7-16,0-3 0 0,0 3-8 0,3-4 12 15,0-1-12-15,-3-4 8 0,6 4-8 0,-3-4 0 16,3-2 9-16,-3-2-9 0,3-4 8 0,-1 6-8 16,1-8 8-16,0 3-8 0,0-8 0 0,3 5 8 15,-3-5-8-15,3 2 0 0,-3-2 9 0,3 0-9 16,0 5 0-16,-3-3 8 0,0 3-8 0,-3 0 0 16,0 0 0-16,-1-2 0 0,1 5 0 0,-3-3 8 15,0 2-8-15,-3 6 0 0,3-2 0 0,-3 2 8 16,0 0-8-16,0 0 0 0,0 0 0 0,0 0 0 15,0 0 0-15,0 0-8 0,0 0 8 0,0 0-12 0,3 2 12 0,0 9-13 16,0-8 5-16,0 7 8 0,3-2-12 0,-3 5 12 16,3 1-10-16,-3-1 10 0,3 5 0 0,-3 9 0 15,3-3 0-15,0 2 0 0,0 0 0 0,-3 4 0 16,0-4 0-16,3-2 0 0,-3 2 0 0,3-2 0 16,-6-3 0-16,3-2 0 0,-6 2 15 0,3-8 2 15,-3 6 1-15,-3-6 0 0,0 3 10 0,0 0 3 16,-3-3 0-16,0 0 0 0,-3 3-1 0,0-3 0 15,-3 3 0-15,0-3 0 0,-2 1-5 0,-1-1-1 16,0-5 0-16,0 5 0 0,3 0-10 0,0 0-2 16,0-5-1-16,1-2 0 0,5 2-19 0,-3-3-4 15,3 0-1-15,0-5 0 16,0 0-116-16,3 0-23 0,0-5-5 0</inkml:trace>
  <inkml:trace contextRef="#ctx0" brushRef="#br0" timeOffset="29332.4041">18373 13383 1411 0,'0'0'31'0,"0"0"6"0,0 0 2 0,-6 0 1 0,6 0-32 0,0 0-8 0,0 0 0 0,-6 2 0 15,6-2 33-15,0 0 6 0,0 0 1 0,0 0 0 16,6 6-17-16,0-1-3 0,0-2-1 0,3 2 0 0,0-3-7 0,3 1 0 15,-3-3-1-15,3 0 0 16,-3 0 2-16,3 0 1 0,-3 0 0 0,3 0 0 0,0-3-6 16,-1 3-8-16,4 0 11 0,-3 3-11 0,3-3 20 0,-3 3-2 15,6 5-1-15,0 0 0 0,-6 0-17 16,3-1-16-16,-4-1 4 0,1 4 0 0,0 1 12 16,6 2 0-16,0 0 0 0,-6 1 0 0,0 2 0 0,0-1 0 15,0-1 0-15,-3 4 0 0,2 1 0 0,1 2 0 16,-3 0 0-16,3 3 0 0,-3-3 0 0,-3 5 0 15,3-2 0-15,-3 5 0 0,0-2 0 0,0 2 0 16,0 5 0-16,-3-2 0 0,0 5 0 0,0-3 0 0,-3 6 0 16,0 0 0-16,0 0 8 0,0 2-8 15,0-2 12-15,-3-9-12 0,3 4 16 16,0 2-3-16,0 2-1 0,3 1 0 0,-3 2-4 0,0 3-8 0,0-2 11 16,3 12-11-16,0-4 12 0,0 2-12 0,-3-1 12 15,6 1-12-15,-6 0 8 0,3 0-8 0,3-5 0 0,-1-1 0 16,1-2 8-16,-3 0-8 0,3-2 0 15,0 2 0-15,0 2 8 0,-3 4-8 0,3-4 0 0,-3 1 0 16,0-6 10-16,3 3-10 0,-3-2 8 0,0-4-8 16,0 4 10-16,0-1-10 0,0 3 12 0,0 2-12 15,-3 1 12-15,3-3-12 0,-3 0 12 0,0 0-12 16,3-3 13-16,-3-5-4 0,0 3-1 0,0 5 0 16,0-5 1-16,-3 7 0 0,3 4 0 0,-3-1 0 15,3-2-9-15,0-3 12 0,-3 0-12 0,3-3 12 16,-3-5-12-16,3 3 8 0,0 5-8 0,-3 0 8 0,3 5-8 0,0-3 0 15,0 4 0-15,3-4 8 0,-3-2-8 0,3-5 0 16,0-6 0-16,-3-2 8 0,6 3-8 0,-3-4 0 16,0 6 0-16,0-2 0 0,0 4 0 0,3 1 0 15,-3-3 0-15,0-2 0 0,0-4 0 0,0 1 0 16,3-6 0-16,-3 1 8 0,0-3-8 0,0-3 0 16,3 0 0-16,-4-2 8 0,1 4-8 0,3-1 0 15,-3-1 0-15,0 3 8 0,0-3-8 0,0 5 0 16,0-2 0-16,0-3 0 0,-3 6 0 0,3-6 0 15,-3-3 0-15,0 1 0 0,-3 2 8 0,0-8-8 16,0 3 8-16,0-3-8 0,0-2 14 0,0 0-2 0,-3-4-1 0,0-1 0 16,1 2 14-16,-1-3 3 0,0 0 1 0,0-2 0 15,-3 2-1-15,3 0-1 0,0-2 0 0,-3-3 0 16,3 5-8-16,0-5-2 0,0 0 0 16,0 6 0-16,-3-4-8 0,6-2-1 0,-3 6-8 0,6-6 12 15,-6 0-12-15,6 0 0 0,-6 5 0 0,6-5 0 31,0 0-31-31,0 0-9 0,0 0-1 0,0 0-1 0,0 0-151 0,0 0-31 16,0 0-5-16</inkml:trace>
  <inkml:trace contextRef="#ctx0" brushRef="#br0" timeOffset="29920.8981">19409 17735 576 0,'0'0'12'0,"3"-5"4"0,0-3 0 0,-3-3 0 0,3 3-16 0,-3 0 0 0,3-2 0 0,0-3 0 16,0 5 92-16,-3-6 15 0,3-4 3 0,0 7 1 15,-3-5-39-15,0 3-8 0,0 0-2 0,0 0 0 16,0-1 2-16,0 4 0 0,0-3 0 0,-3 5 0 16,3 0-12-16,-3-3-1 0,3 9-1 0,0-4 0 15,0 6 21-15,0 0 4 0,0 0 1 0,0 0 0 16,0 0-16-16,0 0-4 0,0 0 0 0,0 0 0 15,-3 6-24-15,-3 1-6 0,6 1-1 0,-3 6 0 16,0-1-14-16,3 5-3 0,0 1-8 0,0-1 12 16,-3-2-12-16,3 3 8 0,-3 2-8 0,3-2 0 15,0 2 12-15,0-3-3 0,0 1-1 0,0-1 0 16,-3-2 0-16,3-3-8 0,0 6 12 0,0-6-4 16,0 6 0-16,0-6-8 0,0 8 12 0,3-2-4 15,0-6-8-15,0 5 0 0,-3 1 9 0,3-3-9 16,0 2 0-16,0-5 8 0,0 6-8 0,3-6 0 0,-3-5 0 0,3 3 8 15,0-3-8-15,3 0 0 0,-3-3 0 0,0 3 0 16,3-3 0-16,3-5 0 0,-3 5 0 0,-1-5 0 16,4 0 0-16,-3 0 0 0,3 0-17 0,-3-5-2 15,3 5 0-15,0-5 0 16,-3 2-21-16,0-2-4 0,0 0 0 0,0-3-1 16,0 2-11-16,-3 4-1 0,-3-9-1 0,0 8 0 15,0-2-36-15,-1-3-7 0,-2 3-2 0</inkml:trace>
  <inkml:trace contextRef="#ctx0" brushRef="#br0" timeOffset="30140.8564">19350 17862 1564 0,'0'0'44'0,"-6"0"10"0,0 0-43 15,0 0-11-15,0-3 0 0,0 3 0 0,6 0 68 0,0 0 11 0,0 0 2 0,0 0 1 16,0 0-12-16,0 0-2 0,0 0-1 0,0 0 0 15,0 0-31-15,3 8-7 0,-3-8-1 0,9 6 0 16,0-4-16-16,0-2-3 0,3 6-1 0,0-6 0 16,-1 0-8-16,7 0 0 0,-3 0 0 0,6 0 0 15,0-6 0-15,3-2 0 0,-1 3 0 0,4-3 0 16,6 0-73-16,-3-2-7 0,3 2-2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9:08:37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21085 11642 1146 0,'0'0'32'0,"0"0"8"0,0 0-32 0,-9 0-8 16,0-3 0-16,0 0 0 0,3 1 100 0,-3-1 20 15,0 0 3-15,3 3 1 0,1-5-18 0,5 5-3 16,-6-2-1-16,3-4 0 0,3 1-49 0,0 5-9 0,3-8-3 0,0 3 0 16,3-1-21-16,-1 1-4 0,4 0 0 0,0 2-1 15,0 1-15-15,0-1 8 0,3 0-8 0,0 1 0 16,0 2 0-16,0-3 0 0,-3 3 0 0,3 0 0 16,0 0 0-16,-4 0 0 0,1 0 0 0,0 3 0 15,-3-1 8-15,-6-2-8 0,6 3 0 0,0 2 9 16,-6-5 1-16,-3 11 0 0,0-3 0 0,-3 2 0 15,0 1 16-15,-3 2 3 0,0 0 1 0,-2 3 0 16,-1-3-8-16,0 1-2 16,0 2 0-16,0 2 0 0,0-2 13 0,-3-3 3 0,3 0 0 0,3 1 0 15,-3 1-36-15,3-1 0 0,1-4 0 0,2-2 0 16,0 3 0-16,0-3 0 0,0 0 0 0,3 0 0 16,3-3 0-16,0 3 0 0,0-8 0 0,3 5 0 15,0 0 0-15,0-2 0 0,3 2 0 0,0-2 0 0,3 0-18 16,-1-1-1-16,1 1 0 0,0 0 0 0,3-3 19 15,0 0 0-15,0 0-8 0,0 0 8 0,0 0 0 0,0 0 0 16,-3 0 0-16,0-3 0 0,0 3 0 0,-1 0 0 16,-5 0 0-16,-3 0 0 0,0 0 0 0,0 0 0 15,0 0 0-15,0 0 0 0,-3 8 0 0,-2 0 0 16,-1 0 8-16,0 0-8 0,-3 0 10 0,3 0-10 16,-3 0 10-16,0-3-10 0,0 3 8 0,0-3-8 15,0 3 0-15,3-3 9 0,-3 3-9 0,3-2 8 16,0-1-8-16,0 0 8 0,3 0-8 0,0 1 0 15,3-6 0-15,0 0 0 0,0 5 0 0,0 3-9 0,3-3 9 16,3 3 0-16,-6-8-11 0,6 5 11 0,3-2-10 16,3 2 10-16,-3 1-9 0,0-1 9 0,3-2-8 0,-3 2 8 15,3-2 0-15,-3-1 0 0,0 3 0 0,-3 1 0 16,2-1 0-16,-2 0 0 0,-6 1 0 0,3 2 0 16,-3 0 14-16,-3-1 5 0,0 4 1 0,0 0 0 15,-2-1-10-15,-1 1-2 0,0-1 0 0,0 4 0 16,-3-6 23-16,0 2 4 0,0-2 1 0,0 3 0 15,3-3-4-15,0 0-1 0,-3-3 0 0,3 0 0 16,0 0-20-16,3 1-11 0,-3-4 12 0,6-2-12 16,0 0 0-16,0 0 0 0,0 0 0 0,0 0-12 31,0 0-46-31,0 0-9 0,6-5-1 0,3-3-708 0,0-2-140 0</inkml:trace>
  <inkml:trace contextRef="#ctx0" brushRef="#br0" timeOffset="944.7279">21654 11631 1130 0,'0'0'32'0,"0"0"8"0,0 0-32 0,0 0-8 0,0 0 0 0,0 0 0 16,0 0 105-16,0 0 20 0,0 0 4 0,0 0 1 16,0 0-45-16,-3 5-9 0,0 1-1 0,0 4-1 15,-3-2-9-15,3 0-1 0,-3 5-1 0,0 1 0 16,0-1 0-16,-3 0 0 0,3 0 0 0,-3 6 0 16,0-1-22-16,0 1-4 0,0-1-1 0,-3 1 0 15,0 2-10-15,4-2-2 0,-4-1-1 0,0 1 0 16,3-1 1-16,0-2 0 0,0 0 0 0,0-3 0 0,6 0-4 15,-6 1-1-15,3-4 0 0,3 1 0 16,3-3-19-16,0 0 0 0,-3 0 0 0,3-8 0 0,0 0 0 0,0 0-9 16,0 0 9-16,0 0 0 0,0 0 0 0,9 0 0 15,-3-6 0-15,0 4 0 0,3-6 0 0,0 0 0 16,0-3 0-16,0 1-8 0,0-4-3 0,0 1 0 16,0-3 0-16,-1 0 0 0,4-2 0 0,-3-3 0 15,0 0 0-15,0-1 0 0,-3 1 11 0,0 3-10 16,3-4 10-16,-3 4-10 0,0-1 10 0,0 1-8 15,0-1 8-15,0 4-8 0,-3-1 8 0,3 0 0 16,-3 3 0-16,0 2 0 0,3-2 0 0,-3 2 0 16,0 3 0-16,-3 3 0 0,0 0 0 0,0 5 0 15,0 0 0-15,0 0 0 0,0 0 0 0,0 0 0 0,0 0 0 0,0 0 0 16,0 0 0-16,0 0 9 0,2 5-9 0,-2 3 0 16,0 0 11-16,0 2-11 0,3 1 10 0,0 2-10 15,3 0 10-15,-3 1-10 0,0 2 10 0,0-3-10 16,0 3 8-16,0 0-8 0,3-1 0 0,-3 4 0 15,3-3 8-15,-3 2-8 0,6-2 0 0,0 3 9 16,-6-3-9-16,6-1 0 0,0 1 0 0,0-2 0 16,3 1 0-16,-3 1 0 0,0-2 0 0,-1-4 0 15,-5 3 0-15,9-2 0 0,-3 2 0 0,0-2 0 16,0 2 0-16,0-2 0 0,-6 2 0 0,9-5 0 16,-6 2 0-16,0-2 0 0,0 0 0 0,-3 3 0 15,3-3 12-15,-6 0-4 0,0 0 0 0,0-3 0 16,0 0-8-16,0 3 0 0,-6-3 0 0,0 3 0 15,-3-2 0-15,0-1 0 0,0 0-12 0,-6-2 12 0,0 2 8 0,3-2 10 16,-5-1 2-16,-1 1 0 0,0-3 1 0,0 3 1 16,0-3 0-16,0-3 0 0,-3 3-12 0,6-3-2 15,-2 1-8-15,5-1 12 0,-3-2-2 0,3 2-1 16,3 1 0-16,0-4 0 0,0 6-1 0,3-2-8 16,0-1 12-16,0 0-4 0,0 1-8 0,6 2 0 15,0 0 0-15,0 0 0 0,0 0-21 0,0 0 3 16,0 0 1-16,3-3 0 15,0 3-37-15,-3 0-7 0,9-3-2 0,-3 1-716 16,3-1-143-16</inkml:trace>
  <inkml:trace contextRef="#ctx0" brushRef="#br0" timeOffset="1465.9434">22008 11356 1436 0,'0'0'32'0,"0"0"6"0,0 0 2 0,0 0 0 0,0 0-32 0,3-5-8 0,3 2 0 0,-6 3 0 15,0 0 88-15,0 0 16 0,0 0 3 0,3-3 1 16,-3 3-24-16,0 0-5 0,0 0-1 0,3 6 0 15,3-1-12-15,0 0-2 0,-3 3-1 0,0 3 0 16,-1-1-15-16,1 4-4 0,0-1 0 0,-3 3 0 0,0 0-13 0,0 2-3 16,0-2-1-16,-3 8 0 0,-2-3-11 0,2 3-3 15,3-3 0-15,-3 3 0 0,0 5 7 0,0-3 0 16,-3 3 1-16,3-2 0 0,0 2-7 0,-3-3-2 16,3 1 0-16,3-1 0 0,-3-2 2 0,3 0 0 15,0-3 0-15,3 0 0 0,-3 0-14 0,3-2 0 16,0-3 0-16,0 0 0 0,0-3 8 0,3 0-8 15,0-2 0-15,3-1 0 0,-4-2 0 0,4 0 8 16,3 0-8-16,-3-3 0 0,3-2 0 0,0 0 0 16,0 2 0-16,3-2 0 0,-3-3 0 0,0 0 0 15,0 0 0-15,5 0 0 16,-2-6-21-16,0 4-4 0,-3-1-1 0,0 0 0 16,0-2-33-16,0 0-6 0,-3 0-2 0,-3-1 0 15,0 1-101-15,3-3-21 0,0 3-4 0,-7-1-715 0</inkml:trace>
  <inkml:trace contextRef="#ctx0" brushRef="#br0" timeOffset="1740.5169">21936 11700 1489 0,'-9'0'42'0,"9"0"10"0,0 0-42 0,-3-3-10 15,-3-2 0-15,4 2 0 0,2 3 101 0,-3-2 19 16,0-4 3-16,0 4 1 0,3-1-29 0,0 3-6 16,3-5-1-16,-3 2 0 0,6-2-32 0,-1 0-8 15,1-1 0-15,3 1-1 0,3 0 24 0,0-1 5 16,0 1 0-16,6 0 1 0,0 2-25 0,-3-2-6 15,3 2-1-15,2-2 0 0,-2 2-31 0,0 1-6 16,3 2-8-16,-3-3 11 0,-3 3 6 0,-3 0 2 16,2 0 0-16,-14 0 0 0,15 3-4 0,3-3-1 15,-6 0 0-15,0 2 0 0,-12-2-28 0,12 3-6 16,-3-3 0-16,3 3-841 0,0-1-168 0</inkml:trace>
  <inkml:trace contextRef="#ctx0" brushRef="#br0" timeOffset="39006.1678">17698 12327 1782 0,'0'0'39'0,"0"0"8"0,0 0 1 0,0 0 3 0,0 0-41 0,0 0-10 16,0 0 0-16,0 0 0 0,0 0 15 0,0 0 1 15,0 0 0-15,0 8 0 0,-3-3-16 0,3 3 0 16,3 0 0-16,0 3-10 0,0-3 10 0,0 2 0 15,0 1 0-15,3-1 0 0,0 4 0 0,-1-1-8 16,1 0 8-16,-3 3-8 0,3 0 8 0,-3 2 0 16,3 3 8-16,-3 1-8 0,0 1 0 0,0 4 0 15,-3 2 0-15,-3 0 0 0,-6 0 0 0,0 14 14 0,6-9-3 16,-3 3-1-16,-8 0 10 0,2 0 1 0,0-3 1 0,0 3 0 16,-3-2 14-16,0 2 4 0,0 0 0 0,0 0 0 15,6 0-14-15,-5 0-2 0,-4 0-1 0,0 0 0 16,6-5-13-16,-6 2-2 0,0-2-8 0,6-5 12 15,-6 2-4-15,4 0-8 0,-4 2 11 0,-3 1-11 16,0 3 9-16,0-4-9 0,3 1 0 0,-6 8 9 16,-2 0-9-16,5-9 0 0,0-2 0 0,6 0 8 15,3-2-8-15,3-3 8 0,-6-3-8 0,9 0 8 16,6 3-8-16,0-3-11 0,-3-2 3 0,6-1 0 16,0-2 8-16,6 0 0 0,0 0-9 0,0-3 9 15,0-2-12-15,3-1 3 0,6-2 0 0,3 0 0 16,-3 0 9-16,-1 0-8 0,4-3 8 0,0 3-8 15,0 0 8-15,-3 0 0 0,-3 3 0 0,0-4-8 0,2 4 8 16,-5 2 0-16,-3 1 0 0,-3 4 0 0,3 1 0 0,-3 2 0 16,-6-3 0-16,-3 6 0 0,0 0 0 0,0 5 0 15,0 3 0-15,-3 2 0 0,-6 1 10 0,0 4-2 16,7 1-8-16,-4-3 12 0,-3-3-2 0,0 1-1 16,0 2 0-16,3-3 0 0,3-2-9 0,-6 2 12 15,0 3-12-15,3 0 12 0,6 0-12 0,0 0 0 16,-3 1 0-16,3-4 0 0,0-2-16 0,6-3 2 15,-3-3 0-15,-3-2 0 16,3 0-36-16,0-3-7 0,12 0-2 0,-6-2-549 0,-3-1-111 16</inkml:trace>
  <inkml:trace contextRef="#ctx0" brushRef="#br0" timeOffset="39600.271">17230 15481 1054 0,'0'0'23'0,"3"-6"5"0,-3-1 0 0,3 1 3 0,0-2-31 0,0 0 0 0,0 6 0 0,-3-4 0 15,0 1 92-15,0 5 13 0,0-5 3 0,0 5 0 16,-3-3-24-16,3 3-4 0,0 0 0 0,0 0-1 16,0 0-26-16,0 0-5 0,3 6 0 0,0 1-1 15,3 1 0-15,-3 6 0 0,-6-1 0 0,6 3 0 16,0 0-19-16,0 2-3 0,-6 3-1 0,0 3 0 16,0 0-3-16,3 5-1 0,0 3 0 0,-3 2 0 15,-6 1-1-15,3-4-1 0,6 1 0 0,-3 0 0 16,-6-6-3-16,3 1-1 0,6-1 0 0,0-2 0 15,3-3-6-15,-3 0 0 0,-3 0-8 0,3-5 12 16,6 0-12-16,-3 0 0 0,-6-3 0 0,0-2 0 16,6 0 0-16,0-4 0 0,0 1 0 0,-3-8 0 0,0 0-17 15,0 0-7-15,0 0 0 0,0 0-1 16,0 0-110-16,3-5-21 0,0-3-5 0</inkml:trace>
  <inkml:trace contextRef="#ctx0" brushRef="#br0" timeOffset="40269.8704">17189 15428 1623 0,'0'0'36'0,"0"0"7"0,-3-5 1 0,3-3 2 0,3 0-37 0,0 2-9 0,-3-4 0 0,6-1 0 16,3 1 50-16,-3-1 8 0,-3 0 2 0,-1-2 0 15,1 3-21-15,3-1-4 0,6 1-1 0,0-4 0 16,-3 4-15-16,3-1-3 0,3 3-1 0,6 0 0 16,0 0-7-16,2 3-8 0,-2 2 11 0,-3-2-11 15,0 5 8-15,0 0-8 0,3 0 0 0,-3 0 0 16,-4 5 0-16,1-2 0 0,0 2 0 0,-3 1 0 15,3 4 0-15,-6-2 0 0,0 5 10 0,-3 1-10 16,-3-1 17-16,3 0-1 0,-3 6-1 0,0-4 0 0,-6 4 16 16,3-1 3-16,-3-2 1 0,-3 3 0 0,3-1-10 15,-3 4-1-15,-6-4-1 0,3 3 0 0,-3 0-9 0,0-5-2 16,-3 8 0-16,0-5 0 0,4 2 3 0,-7-3 0 16,3 3 0-16,-3 1 0 0,-3-4-3 15,0 1 0-15,9-1 0 0,-3-2 0 0,1-3-12 0,-1-2 11 16,9-1-11-16,3-2 10 0,0 0-10 0,3-8 0 15,-6 3 9-15,6-3-9 0,0 0 0 0,0 0 0 16,0 0 0-16,9 0-12 0,3-3 12 0,0 1-12 16,-1-1 12-16,4 0-12 0,0 3 2 0,3-2 0 15,0 2 0-15,3 2 0 0,-6 1-9 0,3 0-1 16,2 2-1-16,1 0 0 0,-6 1 1 0,3 2 1 0,-3-1 0 16,0-1 0-16,0 7 10 0,-1-2 9 0,-2-1-13 15,3 3 5-15,3-2 8 0,-6 2 0 0,-3 0 0 0,0 1 0 16,-3-1 0-16,0 5 9 0,-6-2-1 0,0 0-8 15,-6 0 32-15,3 3-1 0,3-6 0 0,-6 8 0 16,-3-3 1-16,0 1 0 0,3 2 0 0,-3-2 0 16,0 2-3-16,0-3 0 0,-3 1 0 0,1-1 0 15,2-4-9-15,0 1-3 0,-3-1 0 0,0-1 0 16,3-2-17-16,3-4 8 0,-3-1-8 0,0-1 0 16,0 0 0-16,3-2-19 0,6-3 3 0,-6 0 0 31,0-3-57-31,3-2-11 0,0 0-3 0,6-6-634 0,-3-2-127 0</inkml:trace>
  <inkml:trace contextRef="#ctx0" brushRef="#br0" timeOffset="40674.8507">17945 15896 1468 0,'0'0'32'0,"0"0"8"0,0 0 0 0,0 0 1 0,0 0-33 0,0 0-8 16,0 8 0-16,0-3 0 0,3 3 64 0,-3-2 10 15,-3 4 2-15,3-2 1 0,0 0-18 0,0 5-4 16,-3 1-1-16,0-1 0 0,0 0 1 0,0 0 0 0,-3 3 0 0,0 0 0 15,0 3-16-15,3-1-3 0,-3 3-1 0,3 0 0 16,0-2-9-16,0 5-2 0,3-3 0 0,0 0 0 16,3-2-12-16,0-1-2 0,-3 1-1 0,3-4 0 15,3 1-9-15,0-2 0 0,0-4 0 0,3 1 0 16,-3-3 0-16,6 0 0 0,-3-3 0 0,0 5 0 16,2-7-12-16,-2 2 1 0,0-5 1 0,3 3 0 15,-3-3-18 1,3-3-3-16,0 3-1 0,-3-2 0 0,0-1-9 0,0 0-3 0,-3-2 0 0,3 0 0 15,-3 2-85-15,0-7-18 0,0 7-3 0,-6 3-1 16</inkml:trace>
  <inkml:trace contextRef="#ctx0" brushRef="#br0" timeOffset="40915.2075">17873 16110 2001 0,'0'0'44'0,"0"0"8"0,0 0 3 0,0 0 2 0,0 0-45 0,0 0-12 15,0 0 0-15,0 0 0 0,0 0 0 0,0 0 8 16,0 0-8-16,9 3 8 0,0 0 12 0,3-3 3 0,-3 0 0 16,0-3 0-16,0 3 6 0,0-3 2 0,3-2 0 15,0 5 0-15,0-2-18 0,-4-1-3 0,4 0-1 0,0 1 0 16,3-1-9-16,0-2 0 0,-3 2 0 0,3-2-668 15,0 2-128-15</inkml:trace>
  <inkml:trace contextRef="#ctx0" brushRef="#br0" timeOffset="41420.9195">18555 15629 1890 0,'0'0'41'0,"0"0"9"0,0 0 2 0,0 0 1 0,0 0-42 0,0 0-11 0,0 0 0 0,0 0 0 16,0 0 26-16,6 0 3 0,3 5 1 0,0-2 0 16,0 0-2-16,3-3 0 0,0 0 0 0,-1 0 0 15,1-3-12-15,0 0-2 0,3-2-1 0,0 5 0 16,0-5-13-16,0 2 9 0,0 0-9 0,0 1 8 16,-1-4-8-16,1 4 0 0,0-1 0 0,-3 0 8 15,0-2-8-15,0 3-11 0,-3-1 3 0,0 0 0 16,-3 1-41-1,3 2-8-15,-9 0-2 0,6 0 0 16,-6 0-58-16,0 0-12 0,0 0-3 0</inkml:trace>
  <inkml:trace contextRef="#ctx0" brushRef="#br0" timeOffset="41598.874">18626 15843 1810 0,'0'0'40'0,"0"0"8"0,-3 3 1 0,3-3 3 16,0 0-42-16,0 0-10 0,0 0 0 0,0 0 0 0,0 0 45 0,9 3 7 15,0-6 2-15,0 0 0 0,3-2-18 0,-3 5-3 16,3-8-1-16,3 3 0 0,0-1-20 0,0 4-4 16,-1-3 0-16,1-1-8 0,0-2 0 0,0 3 0 15,3-3-10-15,0 3 10 16,0-3-67-16,0 0-5 0,2-3-2 0</inkml:trace>
  <inkml:trace contextRef="#ctx0" brushRef="#br0" timeOffset="43932.222">19612 14618 903 0,'0'0'20'0,"3"-8"4"0,-3 3 0 0,3-3 2 0,-3-3-26 0,3 4 0 0,0-1 0 0,0 0 0 16,0-3 57-16,-1 3 7 0,1-2 0 0,0 2 1 15,0-3 13-15,3 3 2 0,-3 0 1 0,0 0 0 16,0 3-3-16,0 0-1 0,-3 5 0 0,0 0 0 16,0 0-27-16,0 0-6 0,0 0 0 0,0 0-1 15,3 5-19-15,0 6-3 0,0-1-1 0,-3 3 0 16,0 6 3-16,0-1 0 0,0 4 0 0,0 4 0 16,-3 0-12-16,0 4-3 0,0 1 0 0,3 12 0 15,-3 7-8-15,3 3 12 0,-3 0-12 0,0 5 12 16,0-2 4-16,0 2 0 0,-3 5 1 0,3 6 0 15,0 2 7-15,1-2 0 0,-1-3 1 0,-3-2 0 16,3 2-2-16,3 0-1 0,-3 8 0 0,0-5 0 0,0-5-11 0,3-4-3 16,-3-7 0-16,0 6 0 0,0-1-8 0,0 0 8 15,0 0-8-15,0-5 8 0,0 0 2 0,3-3 0 16,-3-10 0-16,3 0 0 0,-3-3 3 0,0-3 1 16,3 0 0-16,-3-2 0 0,3 3-1 0,0-4 0 15,0-2 0-15,0-5 0 0,0 0-13 0,0-5 11 16,0-1-11-16,0-5 10 0,0-5-10 0,3 0 0 15,-3-8-10-15,0 0 10 16,0 0-72-16,0 0-8 0,3-13-1 0,0 0-603 16,0-8-120-16</inkml:trace>
  <inkml:trace contextRef="#ctx0" brushRef="#br0" timeOffset="44261.9351">19680 14407 1904 0,'0'0'42'0,"0"0"9"0,9-3 1 0,0 0 1 0,3-2-42 0,0 2-11 0,3-2 0 0,0 2 0 0,-1-2 25 0,-2 0 3 15,3-3 1-15,0 3 0 0,-3-1-13 0,0 1-4 16,3 0 0-16,-3-1 0 0,3 1-12 0,-4 0 0 16,4 2 0-16,-3 1 0 0,6-4 0 0,-3 4-8 15,0 2 8-15,0 0-610 16,3 0-114-16</inkml:trace>
  <inkml:trace contextRef="#ctx0" brushRef="#br0" timeOffset="44622.2115">20249 14549 1645 0,'0'0'36'0,"0"6"7"0,0 4 1 0,0 1 4 16,0 5-39-16,0 0-9 0,0 0 0 0,0 5 0 15,0-3 68-15,0 1 11 0,0 2 2 0,0 3 1 16,-3 2-13-16,3 1-2 0,-3 4-1 0,0-2 0 0,0 3-9 0,3-3-1 16,-3-2-1-16,0-1 0 0,3-5-29 0,0 3-6 15,0-5 0-15,3-1-1 0,0-2-19 0,0-3-12 16,0-2 1-16,0 0 1 16,3-4-118-16,0 1-24 0,2-2-5 0</inkml:trace>
  <inkml:trace contextRef="#ctx0" brushRef="#br0" timeOffset="45215.7472">21103 14549 1494 0,'0'0'32'0,"0"0"8"0,-9 6 0 0,3-1 3 0,-3 0-35 0,0 6-8 15,3-3 0-15,-3 5 0 0,3-2 28 0,0 5 3 16,0-3 1-16,0 5 0 0,3 1-9 0,1-1-2 16,-1 1 0-16,3-1 0 0,3 1-5 0,-1-3-2 15,4 0 0-15,0-3 0 0,3-3 4 0,0 1 1 16,0-3 0-16,3 0 0 0,-3-3 5 0,3-2 2 0,3-6 0 0,-3 1 0 16,0-4 14-16,3-2 2 0,2-2 1 0,-2-1 0 15,-3-5-3-15,0 0-1 0,0-2 0 0,3-1 0 16,-6 1 5-16,-3 2 2 0,-3-3 0 0,0 1 0 15,0 2 1-15,-3-2 0 0,-6 2 0 0,0 0 0 16,-3 3-13-16,0-3-2 0,-3 0-1 0,0 5 0 16,3 1-31-16,-3-1 0 0,0 3 0 0,0 0 0 31,4 3-61-31,2 0-15 0,0 2-4 0</inkml:trace>
  <inkml:trace contextRef="#ctx0" brushRef="#br0" timeOffset="45728.3055">21984 14510 1465 0,'0'0'32'0,"0"0"6"0,0 0 2 0,-6 5 2 0,-3 0-34 16,6 1-8-16,-3 2 0 0,-3 2 0 0,3-2 47 0,-3 5 7 0,3 1 2 0,-3-1 0 16,4 3-20-16,-1 2-3 0,3 1-1 0,0 2 0 15,3-3-3-15,0 1-1 0,0-1 0 0,3-4 0 16,6 2-12-16,-4-3-4 0,4 0 0 0,0-2 0 16,3-3-4-16,0-3-8 0,0-3 11 0,0-2-11 15,0-2 40-15,0-1 2 0,6-5 0 0,-4-2 0 16,1-1 3-16,0-2 1 0,-3 0 0 0,3-3 0 15,-6 0 10-15,0 0 3 0,0 3 0 0,-6 0 0 16,-3-3-31-16,0 2-7 0,0-1-1 0,0 1 0 0,-9 1-7 16,3 2-1-16,0-2-1 0,0 5 0 15,-3-2-34-15,3 2-6 0,0 0-2 0,0 3 0 16,0 2-151-16,6 3-30 0,0 0-7 0</inkml:trace>
  <inkml:trace contextRef="#ctx0" brushRef="#br0" timeOffset="46050.1189">22678 14523 1056 0,'0'0'30'0,"0"3"6"0,-3-3-28 0,3 0-8 0,0 0 0 0,0 8 0 16,-3-3 49-16,3 3 9 0,-3 2 2 0,6 1 0 15,0 0 3-15,0-1 1 0,-6 1 0 0,6 2 0 16,5 0-13-16,1-2-3 0,-3 2 0 0,3 0 0 16,3 0-4-16,0-5-2 0,0 3 0 0,0-6 0 15,0 1-19-15,3-1-4 0,0-3-1 0,-1-2 0 16,-2 0 30-16,3-2 5 0,-6-3 2 0,6-1 0 16,-3-2 6-16,-3-2 2 0,0-1 0 0,-3 1 0 15,6-4-21-15,-6 1-4 0,0-3-1 0,-3 3 0 16,-3 0-8-16,-3 0-1 0,0-3-1 0,0 0 0 15,-6 0-27-15,0-3 0 0,-3 4 0 0,-6-1-743 16,-3 0-146-16</inkml:trace>
  <inkml:trace contextRef="#ctx0" brushRef="#br0" timeOffset="46633.2836">20392 15513 1384 0,'0'0'39'0,"0"0"9"0,0 0-38 0,0 0-10 0,-12 0 0 0,3-3 0 16,9 3 69-16,-9 3 12 0,0-3 3 0,0 2 0 15,0 3-39-15,0 3-7 0,6 0-2 0,-3 6 0 16,0-1-9-16,0 3-3 0,6 2 0 0,-3 1 0 0,6 2 7 0,0 0 1 16,3 0 0-16,0 0 0 0,3-2-7 0,0-3-1 15,0 2 0-15,0-2 0 0,6-3-24 0,0-2 0 16,-1-3 0-16,1 0-11 0,-3-5 24 0,3-3 5 15,3 0 1-15,0 0 0 0,-3-8 28 0,0 0 5 16,-4-3 2-16,4-2 0 0,-3-6-5 0,0 6-1 16,-3-5 0-16,0-1 0 0,-3 3-8 0,0-2-1 15,-6 2-1-15,0 0 0 0,-6 0-17 0,3 0-3 16,-3 0-1-16,0 3 0 0,-3 0-17 0,0 2 0 16,3 3 0-16,0-5 0 15,0 10-114-15,0-2-17 0,3 0-3 0,3 5-573 0,0 0-114 0</inkml:trace>
  <inkml:trace contextRef="#ctx0" brushRef="#br0" timeOffset="46847.6772">21067 15473 1530 0,'0'10'33'0,"0"-10"7"0,3 11 2 0,-3 0 2 0,3 4-36 0,0 4-8 0,-3 0 0 0,3 4 0 16,-3 1 56-16,0 0 10 0,0 5 2 0,0 0 0 16,0-2-16-16,0-1-4 0,0-2 0 0,0-3 0 15,3 0-32-15,0-2-6 0,0-6-2 0,3 0-589 16,0 0-119-16</inkml:trace>
  <inkml:trace contextRef="#ctx0" brushRef="#br0" timeOffset="47339.2983">22088 15499 1410 0,'0'0'40'0,"-9"3"9"0,0 0-39 0,3-1-10 0,0 4 0 0,-3-1 0 15,3 3 67-15,1 2 11 0,-4 4 2 0,3-1 1 16,0 0-18-16,0 3-4 0,0 2-1 0,3 1 0 16,3-1-29-16,0 1-5 0,3-3-2 0,0 0 0 15,0-3-22-15,6 0 8 0,0-5-8 0,0 0 0 16,-1-8 9-16,7 0-9 0,-3 0 12 0,6 0-12 0,-3-5 37 0,0-3 1 16,0 3 0-16,0-6 0 0,-6 0 22 0,0-2 5 15,-1 0 1-15,4 0 0 0,0-6-5 0,-6 6-1 16,-3 0 0-16,0-3 0 0,-3 0-20 0,-3 0-5 15,-3 3-1-15,3 0 0 0,-6-1-21 0,0 1-4 16,0-3-1-16,-2 6 0 16,2-1-63-16,-3-2-13 0,6 5-2 0,0 3-1 15,3-1-121-15,3 6-25 0,0 0-5 0,0 0-646 16</inkml:trace>
  <inkml:trace contextRef="#ctx0" brushRef="#br0" timeOffset="47655.4876">22820 15486 1354 0,'0'0'38'0,"0"0"10"0,0 0-39 0,-12-3-9 0,-2 1 0 0,14 2 0 15,0 0 88-15,-15 2 15 0,-3 1 3 0,18-3 1 16,0 0-23-16,-12 8-4 0,0 3 0 0,3 2-1 15,3 0-45-15,3 0-9 0,3 1-1 0,0 1-1 16,3-1-23-16,3-1 0 0,6 0 0 0,-3-2 0 16,3-1 0-16,0-2 8 0,6-3-8 0,-4 1 0 15,4-4 8-15,0-2-8 0,-3-2 10 0,0-1-10 16,3-5 33-16,-6 0 1 0,9 0 0 0,-7-2 0 0,1-1 4 16,-3 1 1-16,0-4 0 0,0-2 0 0,-3 3-9 15,-3 0-2-15,0 0 0 0,0 0 0 0,-6-3-28 0,-3 2 0 16,-6-1-13-16,3 1-709 15,-9-2-142-15</inkml:trace>
  <inkml:trace contextRef="#ctx0" brushRef="#br0" timeOffset="48184.516">20347 16378 1784 0,'0'0'51'0,"0"0"10"0,-6 2-49 0,0 4-12 0,0-6 0 0,0 5 0 0,3 3 26 0,-3 2 2 16,0-2 1-16,3 6 0 0,0-1-15 0,0 5-3 15,3 1-1-15,0 2 0 0,0 0 5 0,6 3 1 16,3-3 0-16,0 3 0 0,3-3 9 0,0-2 3 16,6-3 0-16,0 2 0 0,-1-5-28 0,4 1-17 15,0-9 2-15,3 3 1 0,0-8 22 0,-3 0 4 16,-1 0 0-16,1-8 1 0,0 0 11 0,-3-5 3 16,-3-6 0-16,0 1 0 0,-3-1 19 0,0 3 4 15,-1-8 1-15,-5 6 0 0,0-1 1 0,-6-2 1 16,0 3 0-16,0-3 0 0,-6 2-37 0,3 1-7 0,-6-4-1 15,1 9-8 1,-1-5-16-16,-3 4-11 0,3-2-1 0,0 3-700 16,3 3-139-16</inkml:trace>
  <inkml:trace contextRef="#ctx0" brushRef="#br0" timeOffset="48513.0699">21064 16383 1508 0,'0'0'33'0,"-6"8"7"0,3 0 2 0,-3 5 0 0,0 0-34 0,0 6-8 0,3-3 0 0,0 0 0 15,3 2 66-15,0-2 11 0,0 8 3 0,6-8 0 0,0 2-44 0,3-5-8 16,3 1-1-16,0-1-1 0,3-3-26 0,0-2 8 15,3-2-8-15,0-6 0 16,2-3 8-16,1-5-8 0,0 5 8 0,3-7-8 0,-3-6 47 0,3 0 4 16,-7 0 1-16,4-2 0 0,0-1 13 0,-3-2 3 15,-3 3 1-15,0 4 0 0,-3-4-50 0,-3 5-11 16,-1-3-8-16,-5 0 12 0,-3 0 5 0,-3 3 2 16,3-3 0-16,-5 0 0 15,-4 3-129-15,3 0-26 0,-3-1-4 0,0 4-801 16</inkml:trace>
  <inkml:trace contextRef="#ctx0" brushRef="#br0" timeOffset="48759.6115">22160 16293 1868 0,'0'0'41'0,"0"0"9"0,0 0 2 0,3 8 0 0,-3 5-42 0,3-5-10 0,0 5 0 0,-1 1 0 16,4-1 44-16,-3 3 6 0,-3 0 2 0,3 2 0 16,3-5-34-16,-3 9-6 0,3-4-2 0,-3 1 0 15,0-6-32-15,-3 5-6 0,6-2-2 0</inkml:trace>
  <inkml:trace contextRef="#ctx0" brushRef="#br0" timeOffset="49186.9828">22942 16243 1602 0,'0'0'35'0,"0"0"7"0,-11 0 2 0,11 0 1 0,-3 10-36 16,-3-2-9-16,0 6 0 0,0-1 0 0,-3 0 19 0,9 0 1 0,0 0 1 0,-3 6 0 16,3-1 5-16,3 1 1 0,3-3 0 0,0-3 0 15,3 6-27-15,0-6 8 0,5 0-8 0,-2-5 0 16,0 0 0-16,0-5 0 0,3 2 0 0,0-5 0 16,-3 0 15-16,3-3-3 0,0 1 0 0,-4-6 0 15,-2-3 40-15,0 1 7 0,9-1 1 0,-6-2 1 16,-6-3-5-16,3 0 0 0,-3 3-1 0,-6-3 0 15,0 0-17-15,0-3-3 0,0 6-1 0,-9 0 0 16,0-3-34-16,-3 3-11 0,6-3 0 0,-9 3-683 16,3 0-137-16</inkml:trace>
  <inkml:trace contextRef="#ctx0" brushRef="#br0" timeOffset="49788.1645">20353 17301 1796 0,'-12'-3'40'0,"12"3"8"0,-3-5 1 0,-3 5 1 0,6 0-40 0,-6 0-10 16,-3 5 0-16,3-2 0 0,0 0 36 0,0-1 4 16,3 9 2-16,-3-3 0 0,0 0-27 0,3 2-6 15,0 4-1-15,3 2 0 0,0-1 1 0,3 1 0 16,3 3 0-16,3 2 0 0,-3-2-1 0,6-1 0 15,6 1 0-15,0-6 0 0,0 0-8 0,3-5 0 16,-1 5 0-16,1-8 0 0,3-2 0 0,0-3 0 16,0 0 10-16,-4-3-10 0,1-7 33 0,-3 2 0 0,0-5 0 15,-3-1 0-15,0-4 15 0,-6 5 4 0,0-6 0 0,-3 3 0 16,0 0-8-16,-6 1 0 0,0-4-1 0,-3 6 0 16,-3 0-29-16,0-1-6 0,-6-4 0 0,0 5-8 15,-3-1 0-15,0 6 0 0,-3-5 0 0,0 0 0 31,3 2-49-31,1 3-11 0,-1 3-1 0,3-3-651 0,6 3-131 0</inkml:trace>
  <inkml:trace contextRef="#ctx0" brushRef="#br0" timeOffset="50135.3426">21133 17301 1760 0,'0'0'39'0,"-6"5"8"0,-3 3 1 0,3-2 1 0,0 7-39 0,0-3-10 16,3-2 0-16,-3 6 0 0,0-1 10 0,3 5 0 16,0-2 0-16,0 0 0 0,3-3-10 0,0 3 0 15,3 3 0-15,0-1 0 0,3-5 0 0,0 1 0 16,0-6 0-16,3 5 0 0,0-8 12 0,0 3 0 15,3-3 0-15,0-5 0 0,2 0 32 0,-2 0 6 16,3-5 2-16,-3 2 0 0,3-2 8 0,-3-8 3 16,3 5 0-16,-3-3 0 0,0-4-26 0,-3 1-5 15,2-2 0-15,-2 1-1 0,-6-4-11 0,3 8-3 16,-3-2 0-16,-3 0 0 0,-3-3-17 0,3 3 8 16,-6 0-8-16,3-1 0 15,-3 4-110-15,0-3-29 0,0 5-5 0,1-6-793 16</inkml:trace>
  <inkml:trace contextRef="#ctx0" brushRef="#br0" timeOffset="50535.8297">22142 17214 1551 0,'0'0'34'0,"0"0"7"0,0 8 2 0,0-8 1 0,-3 8-36 0,-3-3-8 16,6 6 0-16,0-4 0 0,0 1 56 0,0 6 10 15,3-1 2-15,0-3 0 0,-3 4-28 0,3-6-4 16,3 5-2-16,3 0 0 0,3 6-5 0,2-11-1 15,1 7 0-15,0-4 0 0,0-6-20 0,3 9-8 16,0-9 0-16,0-3 0 0,2 1 0 0,-2-3 0 16,-3 0 0-16,3-3-10 0,-3-4 47 0,-3 4 10 15,0-2 1-15,0-3 1 0,-3-3 23 0,0-2 5 16,-7 5 1-16,7-5 0 0,-3 2-25 0,-3-2-5 0,-3 0 0 0,0-1-1 16,-6 1-20-16,0 0-4 0,0 0-1 0,-2-6 0 31,-4 6-52-31,-3-3-10 0,0-2-3 0,0-1 0 15,0 6-145-15,0-6-28 0,0 6-7 0</inkml:trace>
  <inkml:trace contextRef="#ctx0" brushRef="#br0" timeOffset="50900.2629">22993 17044 1173 0,'0'0'25'0,"0"0"6"0,0 0 1 0,3 8 2 0,-6-2-34 0,3 7 0 16,3-5 0-16,-3 2 0 0,0 6 127 0,3-2 18 15,0 4 4-15,6 1 1 0,-3-1-36 0,0 1-7 16,-3 2-2-16,3 0 0 0,0-3-45 0,-3 6-10 0,3-3-2 16,-3 1 0-16,0-4-32 0,-3 3-6 0,11-2-2 0,-8-1 0 15,0-4-8-15,3-1 0 0,0-5 0 0,3 2-682 16,0-7-131-16</inkml:trace>
  <inkml:trace contextRef="#ctx0" brushRef="#br0" timeOffset="51652.171">23317 14322 1882 0,'0'0'41'0,"0"-5"9"0,-3-1 2 0,3 6 1 0,0-5-42 0,0 5-11 0,0 0 0 0,0-5 0 16,0-1 0-16,3 1 0 0,3 0 0 0,-3 2 0 16,6 1 0-16,0-1 12 0,0 0-12 0,3 3 12 15,0 0 1-15,-3 3 1 0,9 0 0 0,0-1 0 16,-3 4 7-16,5-1 2 0,1 3 0 0,3 0 0 16,3 2-11-16,-6 3-3 0,-1 1 0 0,-2 2 0 15,3 2 1-15,0 3 0 0,3 3 0 0,-6 3 0 16,0 2 8-16,-7 2 2 0,7 4 0 0,-9 2 0 15,0 5-3-15,0 3 0 0,-3 5 0 0,-6 3 0 16,9 6-1-16,-9 1 0 0,0 1 0 0,0 3 0 16,0 2-6-16,0 0-2 0,0 3 0 0,0-3 0 0,6 0-8 0,0-2 8 15,-3 2-8-15,3 3 8 0,0-1-8 16,-3 1 0-16,9 3 0 0,-6-6 8 0,3 5 4 0,-4 3 1 16,4 3 0-16,-3 0 0 0,-3-3 5 0,9 0 1 15,-6 0 0-15,-3 5 0 0,3 1-5 0,-3-4-1 16,0-4 0-16,0-1 0 0,0-5-13 0,-3 6 0 15,0-6 0-15,3-8 0 0,-6 0 12 0,3-5 7 16,-3-5 1-16,3-6 0 0,0 1 12 0,0-6 4 16,0-6 0-16,0 4 0 0,-3-3-15 0,0-6-2 15,3 1-1-15,0-1 0 0,-3 0-18 0,-3 1 10 16,6-3-10-16,0-6 8 0,0 3-8 0,0-2 0 16,-9-3 0-16,9-3 8 0,-3 3-8 0,-6-3 8 0,0-5-8 15,6 5 8-15,-3-5-8 0,-5 3 0 16,8-3 0-16,-3-3-829 0,-6-2-168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9:12:55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10009 4763 1422 0,'0'0'31'0,"0"0"6"0,0 0 2 0,0 0 1 0,0 0-32 0,0 0-8 15,0 0 0-15,6 0 0 0,0-3 64 0,-6 3 12 16,6 0 1-16,0-3 1 0,0 1-16 0,-6 2-3 16,6-3-1-16,3 0 0 0,0 1-12 0,-3 2-2 15,3-6-1-15,-3 4 0 0,3-1-23 0,3-2-4 16,-4 2 0-16,1-2-1 0,0 2-2 0,3-2 0 15,-3 0 0-15,3 2 0 0,0-2 1 0,0 5 0 16,0-6 0-16,3 4 0 0,-3-1-4 0,2 0-1 16,-2 3 0-16,3-2 0 0,3 2 3 0,-3-3 1 15,0 3 0-15,3 0 0 0,0 0-2 0,2 0-1 0,-2 0 0 16,6 3 0-16,0-1-10 0,0-2 10 0,0 3-10 16,-1 0 10-16,1-1-2 0,0 1-8 0,0-3 12 15,3 0-4-15,-1 0 2 0,4 3 0 16,0-3 0-16,-3 0 0 0,-1 0-1 0,4-3 0 0,3 3 0 0,0 0 0 15,-1 0-9-15,4 0 12 0,-6-3-12 0,3 3 12 16,-1 0-12-16,1 0 8 0,-3-2-8 0,3 2 8 16,-1 0-8-16,4-3 0 0,-3 3 9 0,0 0-9 15,2 0 10-15,4 0-2 0,-6 3-8 0,2-3 12 16,-2 0-12-16,0 0 0 0,0 0-9 0,2 0 9 16,-5-3 0-16,6 3 0 0,0-3 0 0,-1 1 0 15,1-1 8-15,3 3-8 0,-1-3 0 0,4 3 0 16,-3-2 0-16,0 2 0 0,-1 0 0 0,-2-3 0 15,6 3 0-15,-4-2 0 0,-2 2 0 0,3 0 0 0,-1 0 9 16,1 2-9-16,0-2 0 0,-1 3 9 0,-2-1-9 0,-3 4 0 16,3-4 0-16,-4 4 0 0,1-4 0 0,0 4 0 15,0-4 11-15,-1 1-11 0,1 2 11 0,0 1-11 16,0-4 12-16,-1 6-12 0,1-3 12 0,-3 1-12 16,0-1 12-16,-1 0-12 0,-2 1 8 0,0-1-8 15,0 0 0-15,0 0 0 0,-1 1 8 0,4-4-8 16,-3 1 0-16,-3 2 0 0,0-2 0 0,-1 2 0 15,7-2 8-15,0 0-8 0,0-1 0 0,-1 3 0 16,-2-2 0-16,3 2 0 0,-3-2 0 0,0 0 0 16,-4 2 0-16,1 0 0 0,3-2 0 0,0 2 0 0,0-2 0 0,-4 0 0 15,4-1 0-15,0 3 0 0,0 1 0 0,-3-4 0 16,2 4 0-16,1-1 0 0,0-2 8 0,0-1-8 16,-4 4 9-16,1-4-9 0,0 4 0 0,3-6 9 15,-3 2-9-15,0 1 0 0,-1-1 0 0,1-2 8 16,3 3-8-16,-3-3-16 0,3 3 4 0,-4-3 1 15,1-3 11-15,3 3 0 0,-3 0 0 0,0 0 0 16,-1 0 16-16,4-3 0 0,-6 3-1 0,3 0 0 16,-3 0-15-16,2 0 0 0,-2 0 0 0,3 0 0 15,-3 0 8-15,0 3-8 0,0-3 0 0,-1 3 0 16,1-3 8-16,0 0-8 0,0 2 0 0,3-2 9 16,-3 0-9-16,2 0 8 0,-2 0-8 0,3-2 8 15,0 2-8-15,3-3 0 0,-4 3 0 0,1-3 0 16,0 1 0-16,-3-1 0 0,0 3 0 0,3-2 0 15,-4 2 0-15,1-3 0 0,-3 0 9 0,3 1-9 16,3 2 8-16,0-3-8 0,-1 0 10 0,-2 3-10 0,6-2 12 16,-3-1-4-16,0-2-8 0,2 2 12 0,1 0-12 15,3 1 11-15,-3-4-11 0,0 1 10 0,-1 3-10 0,-2-4 0 16,3 1 0-16,-3 0 0 0,0 2 0 0,2-2 0 16,1-1 8-16,-3 1-8 0,3 0 0 0,-3 2 0 15,-1-2 9-15,4 0-9 0,0-1 10 0,-3 4-2 16,3-4-8-16,-1 4 12 0,1-1-12 0,-3-2 0 15,0 2 8-15,0-2-8 0,2 0 0 0,-2-1 8 16,0 1-8-16,0 2 0 0,0-5 0 0,-1 3 0 16,4 2 0-16,-3-2 0 0,-3 0 11 0,3-3-11 15,-3 3 12-15,2 2-12 0,1-2 0 0,-3 2 0 0,0 0 0 0,0 1-9 16,-3-1 9-16,-4 0 0 0,1 3 0 16,0-2 8-16,-3-1-8 0,0 3 8 0,-3 3-8 15,0-3 8-15,-3 0 3 0,0 0 1 16,-6 0 0-16,0 0 0 0,0 0 4 0,6 2 0 0,-6-2 1 0,0 0 0 15,0 0-5-15,0 0 0 0,0 0-1 0,6 3 0 16,-6-3-11-16,0 0 0 0,0 0 0 0,6 5-893 16,-3 1-171-16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33:50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19231 6670 2300 0,'-9'-18'0'0,"3"-6"0"16,-3 3 9-16,-3-8 3 0,0-8 0 0,-3-1 0 15,0 4 0-15,0-6 1 0,-2 1 0 0,-1-4 0 16,-3-2-13-16,0 0 0 0,-3-2-9 0,-3-1 9 15,-2 3-28-15,-4-2 0 0,3 2 0 0,-6 2 0 16,1 1-2-16,-4 5 0 0,-3 5 0 0,1 3 0 0,-4 3 21 0,-3 4 9 16,-2 7-8-16,-1-1 8 0,4 5 0 0,-4 3 14 15,-3 0-2-15,1 6 0 0,-4 2 8 0,1 2 0 16,-1 3 1-16,-2 6 0 16,2-3-8-16,0 5-1 0,-5 6-1 0,5-3 0 0,4 2-11 0,-7 6 0 15,-5 0 0-15,2 5 0 0,4 3 0 0,-4 2 0 16,-5 3 0-16,-4 5 0 0,1 3-14 0,-1 6 5 15,1 2 1-15,0 5 0 16,-4 3-19-16,1 5-3 0,8 0-1 0,-2 5 0 0,-4 1 14 0,1 2 2 16,0 5 1-16,-1 1 0 0,1-1 14 0,-4 3 0 0,4 3 0 15,-1 5 0-15,1 0 0 0,2 0 13 0,-2 2-2 16,6 1-1-16,-4 5 17 0,7 0 3 0,2-3 1 0,-2 5 0 16,5 4-11-16,-3 1-3 0,1-1 0 0,2 1 0 15,7 12-9-15,-1-3-8 0,4-1 12 0,5 1-12 16,0 8 0-16,3-6 0 0,4 1 0 0,-1-1 0 15,0 0 0-15,7 1 0 0,-1-9 0 0,6 1 0 16,-3-1 0-16,6-2 0 0,4-3 0 0,5 1 0 16,3-1 0-16,3-3 0 0,3 1 0 0,3-3 0 15,6 0 8-15,0-3-8 0,6 0 0 0,-1-2 0 16,7-3 12-16,6-6-4 0,3 4 0 0,0-6-8 16,5-6 13-16,4-2-4 0,6-5-1 0,2-3 0 15,4-2 12-15,12-6 3 0,8-2 0 0,1-6 0 16,2-5-23-16,3-5 0 0,10-3 0 0,2-8 0 15,3-5 0-15,7-3-10 0,-4-5 1 0,6-6 0 0,3-4 9 0,1-9 0 16,-1-2 0-16,0-6 0 0,6-2 8 0,0-8-8 16,-6-6 8-16,13-5-8 0,5-7 8 0,-6-4-8 15,-9-7 10-15,9-3-10 0,6-5 15 0,-6-6-3 16,-3-2-1-16,0-5 0 0,1-6-1 0,-1-2 0 16,-6-3 0-16,-3 0 0 0,0-6 7 0,-2 1 2 15,-4-3 0-15,-3-2 0 0,0-1 15 0,-5-5 3 16,-1 3 1-16,-3 0 0 0,-8-1-8 0,-1-4-2 15,-5-6 0-15,2 0 0 0,-2 0-3 0,-4-5-1 16,-2-5 0-16,-1-3 0 0,-8 2-1 0,-1 1-1 16,-2-6 0-16,-1 0 0 0,-2 3-12 0,-3 0-2 0,-1 0-8 15,-5 3 12-15,-6-1-12 0,-3 4 0 0,-4 1 0 0,-5 4 0 16,-6 0 8-16,-3 2-8 0,-6 0 0 16,-3 5 9-16,-9 1-9 0,-3 2 0 15,-6 0 0-15,-6 3 0 0,0 2 0 0,-5 6 0 0,-7-3-14 0,0 3 5 16,0 2 9-16,-2 3 0 0,-1 5 8 0,-3 0-8 15,1 1 24-15,-4 2 0 0,-6 5 0 0,-2 5 0 16,-7 3 6-16,1 9 2 0,-1-1 0 0,-3 2 0 16,-2 6-11-16,-6 3-1 0,-4 5-1 0,-5 5 0 15,-7 6-10-15,-2 5-1 0,-9 7-8 0,-3 4 12 32,-4 7-36-32,-8 8-8 0,-6 6-2 0,-6 10 0 0,-6 14-139 0,-3 4-28 0,3 9-6 15</inkml:trace>
  <inkml:trace contextRef="#ctx0" brushRef="#br0" timeOffset="1914.0868">7518 6376 2392 0,'9'-13'68'0,"-6"5"15"0,-3 0-67 0,-3-2-16 16,-3-6 0-16,6 0 0 0,3-5 16 0,-3-3 0 15,-6-2 0-15,0-6 0 0,3-3-6 0,0-7-2 16,-3-6 0-16,-3-4 0 0,-6-1-8 0,0-6 0 16,3 1 0-16,-8-11 8 0,-13-7-20 0,-3-6-4 15,3-3 0-15,-8-2-1 16,-7-3-144-16,-6-3-29 0,-2 3-6 0,-1 6 0 16,1 9 129-16,-1 7 27 0,-8 7 4 0,-1 8 2 0,-2 8 48 15,-1 8 10-15,4 10 1 0,-4 9 1 0,-5 7 16 0,-3 9 3 0,2 12 1 16,-2 6 0-16,-1 8-30 0,-2 8-7 0,0 2-1 15,2 8 0-15,4 9 2 0,2 4 0 0,7 9 0 16,-1 5 0-16,1-1-2 0,5 12 0 0,4 4 0 0,-4 12 0 16,7 2-8-16,5 10 0 0,4 8 0 0,2 6-11 15,6 8 11-15,0 7-8 0,1 12 8 0,8 4-8 16,0 11 8-16,6 8 0 0,0 11 0 0,10 4-8 16,2 4 17-16,6 10 4 0,3 3 1 0,6 7 0 15,6 1 5-15,5 2 1 0,10 1 0 0,3-1 0 16,6 0-5-16,8-2-1 0,10-3 0 0,11-5 0 15,7-3-4-15,8 0-1 0,6 0 0 0,13-3 0 16,8-4-9-16,6-1 8 0,3-8-8 0,3-8 8 16,6-7-8-16,3-12 0 0,3-15 0 0,0-8 8 15,-6-8-8-15,9-8 12 0,9-10-12 0,-3-6 12 16,0-11 2-16,-3-7 1 0,-3-11 0 0,0-8 0 16,8-13 1-16,-8-10 0 0,-9-12 0 0,0-12 0 0,3-11 9 0,-3-11 3 15,-3-7 0-15,0-17 0 0,0-7-8 0,-2-11-2 16,-13-8 0-16,3-8 0 0,-6-8 16 0,-3-8 3 15,-6-10 1-15,-8-8 0 0,-4-8-23 0,-5-6-5 16,-4-13-1-16,-6-7 0 0,-5-9 1 0,-7-7 0 16,-8-6 0-16,-6-8 0 0,-4-8-10 0,-8-5 10 15,-6-7-10-15,-6-9 10 0,-9-8-10 0,-6-5 0 16,-3-6 0-16,-6-2 0 0,-6-5-15 0,0 0-5 16,-9 0 0-16,-6-1-1 0,-2 4 7 0,-10 2 2 0,-6-1 0 15,-2 1 0-15,-10 6 12 0,-2 4 0 0,-4 6 12 16,-11 8-12-16,-10 10 0 0,-2 9-14 0,-6 4 1 0,-6 6 0 15,-13 5 13-15,-2 8 13 0,0 9-2 0,-9 1-1 16,-9 1 27-16,3 8 6 0,-3 5 1 0,-6-1 0 16,-6 4-8-16,3 10-2 0,7 6 0 15,-1 10 0-15,-3 8-22 0,3 5-12 0,-6 11 12 0,3 10-12 16,3 11 20-16,-6 14-4 0,0 7 0 0,-3 16 0 16,0 8-16-16,4 16 0 0,2 13 0 0,0 16 0 15,3 10-16-15,6 19 2 0,6 16 1 0,6 19 0 31,5 20-91-31,13 20-17 0,12 23-4 0,12 18-619 0,17 22-124 0</inkml:trace>
  <inkml:trace contextRef="#ctx0" brushRef="#br0" timeOffset="7379.5038">18436 7109 578 0,'0'0'16'0,"0"0"4"0,0 0-20 0,0 0 0 0,-3-5 0 0,0 2 0 15,-6 1 48-15,3-1 4 0,0 3 2 0,0-3 0 16,-3 3-14-16,0-2-2 0,0 2-1 0,0-3 0 15,1 1 8-15,-4 2 2 0,0-3 0 0,0 3 0 16,0-3-6-16,0 1-1 0,0-4 0 0,-3 6 0 16,3 0-15-16,-3 0-3 0,1 0-1 0,-1 0 0 15,0 3-3-15,-3 0-1 0,3 2 0 0,-3-2 0 16,3 2-17-16,0 0 0 0,1 3-11 0,-1 3 11 16,0 2 0-16,0 0 9 0,0-2 1 0,0 5 0 15,0 2-10-15,3 3 12 0,-3 6-12 0,4-3 12 0,-1 2 0 16,3 0 1-16,-3 1 0 0,3-1 0 0,3 1-1 0,-3-1-1 15,3-5 0-15,0 3 0 0,0 0 5 0,3 0 2 16,0-3 0-16,3 0 0 0,0 3-6 0,3 0 0 16,0 0-1-16,3-3 0 0,0 5-11 0,3-2 0 15,0-3 0 1,0 3 8 0,3-3-8-16,3 0 0 0,-1-2 0 0,4-6 0 0,0 3 0 15,3-5 0-15,0 2 0 0,6-8 0 0,-1 0 11 0,4-2 0 0,-3-3 0 16,3 0 0-16,-3-3 6 0,-1-5 2 0,4 1 0 0,-3-4 0 31,0-2 11-31,-1 0 2 0,-2-3 1 0,0-6 0 0,3 4-15 16,-3-3-3-16,-3 0-1 0,2-1 0 0,1 1-2 0,-3 0 0 0,-3 3 0 15,0-1 0-15,0 1 5 0,-1 2 1 0,-2-3 0 0,0 1 0 0,0-1-5 0,-3 3-1 16,-3-2 0-16,3-3 0 0,0 2 3 0,-6 1 0 0,0-4 0 0,-3 4 0 16,3 2-15-16,-6-3 0 0,0 1 0 15,-3-1-10-15,0 1 10 0,0-1 8 0,-3 1-8 0,-3-1 11 16,0 3-11-16,-3 1 10 0,-3-1-10 0,3 0 10 15,-3 3-10-15,0 2 12 0,-3 0-12 0,1 3 12 16,-1-2-1-16,0 5 0 0,0-3 0 0,0 2 0 16,0 4 3-16,0-1 1 0,1 3 0 0,-1 5 0 15,3-2-15-15,0 5 9 0,-3 0-9 0,3 2 8 16,0 1-8-16,0 0 0 0,1 2-12 0,2 3 12 16,0 0-116-16,3-1-15 0,3 1-3 0</inkml:trace>
  <inkml:trace contextRef="#ctx0" brushRef="#br0" timeOffset="8218.7153">18460 8530 626 0,'-15'-8'17'0,"12"6"6"0,-6-4-23 0,3 4 0 0,-3-1 0 0,0 0 0 15,-3 1 63-15,-3-1 8 0,3 0 1 0,-2 3 1 16,-1 0-23-16,-3 3-5 0,0 0-1 0,0-1 0 16,0 4-2-16,0 4-1 0,-2-2 0 0,-1 5 0 15,3-2-7-15,-3 8-2 0,0-1 0 0,3 3 0 16,-3 6-12-16,4-1-4 0,-1 3 0 0,0 3 0 16,0 2-5-16,3 1-2 0,-3-1 0 0,6 1 0 15,3-4 2-15,3 6 0 0,1 0 0 0,2 0 0 16,0-5 4-16,3 0 1 0,6-3 0 0,-1 0 0 15,4-2-6-15,6-1-1 0,0-5 0 0,0 0 0 16,6-2-1-16,3-3 0 0,0-3 0 0,2-2 0 16,4-3 10-16,0-3 2 0,0-5 0 0,-1-3 0 15,1-2 7-15,-3-3 1 0,0-3 1 0,2-2 0 16,-2-5 18-16,-3-6 3 0,3 0 1 0,-3-2 0 16,-3-1-8-16,2-2-2 0,-2 0 0 0,-3-3 0 0,0 0-10 15,0-2-3-15,-3 0 0 0,0-1 0 0,-7 1-1 16,1-1-1-16,-3-2 0 0,-3 3 0 0,-6 0-11 0,0-1-3 15,-3 3 0-15,0 3 0 0,0 3-4 0,-5 2 0 16,-1 3-8-16,0 5 12 0,-3 3-4 0,3 2 0 16,-6 6-8-16,0 5 12 0,0 3-28 0,1 2-5 15,-1 5-2-15,-3 9-991 16</inkml:trace>
  <inkml:trace contextRef="#ctx0" brushRef="#br0" timeOffset="9181.2733">17204 9308 914 0,'0'0'20'0,"0"0"4"0,-12-3 0 16,3-2 3-16,6 2-27 0,-3 1 0 0,-3-1 0 0,0-2 0 16,-6 2 49-16,6 1 5 0,0-1 1 0,0 0 0 15,-6 3-14-15,1-2-2 0,5 2-1 0,0 0 0 16,-6 0 0-16,3 5 0 0,0 0 0 0,0 6 0 15,3-3-2-15,0 2 0 0,-6 4 0 0,3 1 0 16,4 1-21-16,-4 5-5 0,0 3-1 0,3 3 0 16,-3 2-9-16,3 3 0 0,3 2 0 0,-3 0 0 0,-6 1 0 15,9-3 0-15,3 2 0 0,0-2 0 0,-3-3-9 16,6 0 9-16,3-3 0 0,6 1 0 0,0-3-10 16,3-3 10-16,-3-3-8 0,6-2 8 0,3-3-11 15,-3-2 11-15,-1-3-13 0,1-3 5 0,6-2 20 0,0 0 5 16,-3-3 1-16,0-6 0 0,0 1-6 0,2-3-2 15,1-3 0-15,0 3 0 0,-3-5 13 0,3 0 2 16,6-5 1-16,-7 2 0 0,1 0-1 0,-3 3 0 16,-3-6 0-16,3 3 0 0,-3 0-7 0,-3 0-2 15,-3-2 0-15,-3 2 0 0,5-3 5 0,-5 1 1 16,-3-3 0-16,-3 2 0 0,0-2-6 0,-3 0-2 0,0 0 0 0,-5 0 0 16,-4-1-3-16,-3 1-1 0,3-3 0 0,-9 6 0 15,-3-1-2-15,0 6-8 0,6-3 12 0,-2 3-4 16,-1 2-8-16,0 4-12 0,-3 1 2 0,6 1 1 15,3 2-38 1,1 3-7-16,-1 3-2 0,3 0-772 0</inkml:trace>
  <inkml:trace contextRef="#ctx0" brushRef="#br0" timeOffset="9931.2663">16971 7766 993 0,'-14'-6'21'0,"14"6"5"0,0 0 1 0,-3-2 2 16,0-1-29-16,-3 0 0 0,0 1 0 0,3 2 0 0,3 0 44 0,-6 0 2 15,-3-3 1-15,0 3 0 0,3 0-4 0,0 0-1 16,-6 3 0-16,0-1 0 0,0 4-5 0,3 2-1 16,0-1 0-16,-2 7 0 0,-7 2-18 0,3 2-4 15,6 6-1-15,-3 2 0 0,-6 6-1 16,6 3-1-16,0 4 0 0,0 6 0 0,0 5 5 0,1 1 0 16,-1 2 1-16,6-3 0 0,6 0 3 15,-3-5 0-15,0 3 0 0,6-9 0 0,6 1-10 0,0-3-2 16,-1-2 0-16,4-6 0 0,-3-5-8 0,9-1 8 15,6-4-8-15,0-3 8 0,-3-3 0 0,2-8 0 16,4 1 0-16,0-9 0 0,0-5 14 0,3 0 2 16,-1-8 1-16,4-2 0 0,3-6 25 0,-3-3 5 0,-7-2 1 15,4-3 0-15,6-2-26 0,-3-3-5 0,-10 0-1 0,-5 0 0 16,0-3-1-16,-3 1-1 0,-6-4 0 0,0 4 0 16,-6-4-6-16,-6 4-2 0,-9-4 0 0,-6 6 0 15,-6-3-4-15,0 9-1 0,1-4 0 0,-1 9 0 16,-3 2-9-16,-3 3 12 0,1 8-12 0,2 2 12 15,3 8-29-15,3 3-6 0,-6 0-1 0,1 11-972 16</inkml:trace>
  <inkml:trace contextRef="#ctx0" brushRef="#br0" timeOffset="11177.6391">18433 7215 1263 0,'-12'5'28'0,"12"-5"5"0,-6 3 2 0,0 0 1 16,6-3-36-16,0 0 0 0,-6-3 0 0,6 3 0 0,0-5 27 0,0 0-2 15,0-6 0-15,3 0 0 0,3-2 11 0,-3-5 1 16,3-1 1-16,-3-5 0 0,3-2 26 0,0-3 6 16,0 0 1-16,-3-6 0 0,3-2-7 0,0 0-2 15,-3-5 0-15,3 2 0 0,-3-2-26 0,0-3-6 16,0-3-1-16,0-2 0 0,0-6-10 0,0 1-3 15,0-6 0-15,2 3 0 0,-2-3-3 0,3 16-1 16,-3-8 0-16,3 0 0 0,0-8 8 0,-3 3 0 16,0-3 1-16,3 3 0 0,-3 0-21 0,0-16 8 15,-3 5-8-15,0 5 0 0,0 1 0 0,0 2 0 0,-3 3 0 0,0 2 0 16,0 3 0-16,0-2 0 16,-3 2 0-16,3-3 0 0,0 1 0 0,3 2 0 15,3 3 0-15,0-1 0 0,3 4 0 0,0-1 0 16,3 0 0-16,3 1 0 0,0 2-13 0,3-3-1 0,-3 3 0 0,6 3 0 15,-7 0 14-15,7 4 0 0,0 1 0 0,-6 3-9 16,0 2 9-16,0 6-8 0,-3-1 8 0,0 4-8 16,-3 1 8-16,-3 4 0 0,0-1 0 0,0 3 0 15,-3 1 0-15,0 1 0 0,-6 1 0 0,3 3 0 16,-6-4 9-16,0 1-9 0,0 3 12 0,-6-1-12 16,0 0 14-16,-3 1-4 0,-3 2-1 0,1 3 0 15,-1-1-9-15,0 1 0 0,0-3 9 0,-3 5-9 16,1-2 8-16,2 0-8 0,3-1 8 0,-3 1-8 15,0 0-55-15,3 0-15 0,0-1-3 0,1 1-859 16</inkml:trace>
  <inkml:trace contextRef="#ctx0" brushRef="#br0" timeOffset="12918.2081">18424 4350 1148 0,'0'0'25'0,"0"0"6"0,-6-6 1 0,3 1 0 0,0 0-32 0,-3-3 0 0,3 0 0 0,-3-3 0 15,3-2 17-15,-3-3-2 0,3 0-1 0,-3-2 0 16,0-3 20-16,3-3 4 0,-6 0 1 0,7 0 0 16,-7 1 38-16,3-4 8 0,-3-2 2 0,0 0 0 15,-3-3-3-15,3 0 0 0,-6-2 0 0,3-6 0 16,-6 1-42-16,3-4-9 0,-2-2-1 15,-4 0-1-15,3 3-21 0,-3 0-10 0,0-3 10 0,0-3-10 16,1 3 8-16,2 8-8 0,0-3 0 0,3 1 0 16,-3 2 9-16,3 0-9 0,-3-6 8 0,3 6-8 15,1 0 0-15,-7-16 0 0,6 6 0 0,3-1 0 16,-3-2 0-16,6 2 0 0,0-2 0 0,3 2 0 16,3-2 0-16,-3 0 0 0,0-1 0 0,3 4 0 15,0-6 0-15,3-3 0 0,-6 1 0 0,0 2 0 0,-2 8 0 16,-1 0 0-16,3 0 0 0,-6 5 0 0,-3 3 0 15,3 0 0-15,0 5 0 0,-6 1 0 0,0-1 0 16,3 5 0-16,1-4 8 0,-1 1-8 0,0 7 0 16,0-4 8-16,-6 1-8 0,3 5 0 0,6 2 16 0,-6 1-1 15,1-1-1-15,-4 3 0 0,6 3 6 0,-3 0 2 16,0 2 0-16,-3 3 0 0,3-2-22 0,4 2 0 16,-1 0 0-16,0 2 0 15,3 1-22-15,-3 2-9 0,3-2-1 0,0-3-1 16,-3 6 9-16,3-1 1 0,-2-5 1 0,5 3-596 15,3-1-119-15</inkml:trace>
  <inkml:trace contextRef="#ctx0" brushRef="#br0" timeOffset="13501.7591">16712 873 824 0,'0'0'23'0,"0"0"6"0,0 0-29 0,6 5 0 0,-3 3 0 0,3 6 0 16,0-6 38-16,-6 5 2 0,3 5 0 0,0-4 0 15,3-1 0-15,-3 5 1 0,-6 1 0 0,3-3 0 16,3 7 22-16,0-7 4 0,-3 0 1 0,0 0 0 16,-3 3-20-16,6-1-3 0,0-5-1 0,0 1 0 15,-6-6-22-15,3 2-5 0,3-2-1 0,0-3 0 16,-3 3-16-16,0-8 10 0,0 0-10 0,0 0 8 16,3 0-38-16,-3 0-8 0,0 0-2 0</inkml:trace>
  <inkml:trace contextRef="#ctx0" brushRef="#br0" timeOffset="13640.1239">16837 558 511 0,'0'0'11'0,"0"0"2"0,0 0 1 0,0 0 1 0,0 0-15 0</inkml:trace>
  <inkml:trace contextRef="#ctx0" brushRef="#br0" timeOffset="14000.0808">16840 1241 1098 0,'0'0'24'0,"0"0"4"0,0 0 2 0,0 0 2 0,-8 5-32 0,8-5 0 0,0 0 0 0,0 0 0 16,0 0 61-16,0 0 7 0,0 0 0 0,0 0 1 16,3-8-16-16,-1 3-3 0,-4-3-1 0,2 3 0 15,8-8-13-15,-5-1-4 0,-3 6 0 0,0-10 0 16,3-1-12-16,0 1-2 0,0-3-1 0,0-1 0 16,0 4-9-16,0-9-8 0,6 9 12 0,-6-3-12 15,3 2 8-15,-3 1-8 0,6 5 0 0,0-1 0 0,-3 6 0 0,0 3 0 16,0-3 0-16,0 8 0 0,3-5 10 0,-3 5-10 15,-6 0 8-15,6 5-8 0,0-2 0 0,0 2 0 16,-3 3 8-16,-1 3-8 0,1 2 0 0,0-5 12 16,0 2-12-16,0-2 12 0,-6 5-12 0,3 1 12 15,6-1-12-15,-3 0 12 0,-3-2-4 16,0 5 0-16,3 2 0 0,0-5 0 0,3-7-8 0,0 7-11 16,-3-5 3-16,3-3-792 15</inkml:trace>
  <inkml:trace contextRef="#ctx0" brushRef="#br0" timeOffset="14390.1297">17507 516 1288 0,'0'0'28'0,"0"0"7"0,0-3 1 0,-3-7 0 0,6 2-36 0,-6-5 0 0,-3 5 0 0,0-6 0 16,0-4 25-16,0 5-1 0,-3-1-1 0,4 1 0 16,-4 0-3-16,0 0 0 0,3-1 0 0,3 4 0 15,-3-3 16-15,-3 5 4 0,-3 2 0 0,0-1 0 16,0 7-8-16,-3 0 0 0,0 0-1 0,6 2 0 16,4 9-5-16,-4-3-1 0,-9 10 0 0,9-5 0 15,3 6-13-15,0 2-4 0,-6 6 0 0,0-4 0 0,0-1-8 16,3 4 0-16,3 6 0 0,0-6 8 0,0 6 4 0,0 2 0 15,6-2 0-15,-3 3 0 0,0 2 6 16,0-6 2-16,1 4 0 0,2 10 0 0,2 0 1 0,-2-6 1 16,-2 1 0-16,2-6 0 0,2 3-22 0,1-5 8 15,-6-5-8-15,3 2 0 0,6-5 0 0,-6-3-12 16,0-3 2-16,0 1 0 0,-3-6 10 0,3 0 0 16,3 0 0-16,-3-7 0 15,-3 2-31-15,3-3-4 0,0-5-1 0,0 0-532 16,0 0-106-16</inkml:trace>
  <inkml:trace contextRef="#ctx0" brushRef="#br0" timeOffset="15733.6894">16998 945 1112 0,'-6'-6'24'0,"6"6"6"0,0 0 1 0,9-5 0 0,3 2-31 0,-3-2 0 0,0-3 0 0,0 3 0 16,3 5 52-16,3-8 5 0,3 8 1 0,-4-5 0 15,-5 5-35-15,6 0-7 0,9 0-2 0,-3 5 0 16,0 3-2-16,0-3-1 0,2 3 0 0,-2 5 0 16,-3-7-11-16,3 7 10 0,3 0-10 0,-9 0 10 15,-1 0 0-15,-2 6 0 0,6-3 0 0,-3 2 0 16,-3-4-10-16,-6 4 0 0,0-5 9 0,0 1-9 16,3-1 15-16,-3 0-2 0,-6-2 0 0,0-1 0 15,0 1 14-15,3-3 2 0,0 2 1 0,-3-7 0 16,0-3 3-16,0 0 1 0,0 0 0 0,0 0 0 0,0 0 3 15,0 0 1-15,0 0 0 0,0 0 0 0,0-8-8 16,0 0-2-16,-3-5 0 0,3 0 0 0,-3 2-8 0,3-2-3 16,-6-8 0-16,3 2 0 0,0 1-17 15,6 2 0-15,0-3 0 0,0 1 0 0,0-1 0 0,0 3 0 16,0 3 0-16,6 3-9 0,0-9 9 0,0 6 0 16,-4 5 0-16,4-5-8 0,6-1 8 0,-3 6-8 15,0-2 8-15,0 2-8 0,0 3 8 0,0 5-8 16,0-6 8-16,-3 6-8 0,-3 0-1 0,8 0 0 15,1 0 0-15,0 6 0 0,-6-6-1 0,3 5 0 0,0-5 0 16,0 5 0-16,-3-2 10 0,3 2-12 16,0 0 12-16,-3 3-12 0,-9-8 12 0,11 6 0 0,-2 2 0 0,-9-8-8 15,9 5 8-15,-3 3 0 0,0-3 0 0,0 3 0 16,-3-3 0-16,-3-5 0 0,0 0 0 0,3 8 0 16,3-2 0-16,-6-6 8 0,0 0-8 0,0 0 0 15,0 8 8-15,0-8-8 0,-3 5 8 0,-3-5-8 16,0 5 8-16,-3-2-8 0,0 2 8 0,0 0-8 15,9-5 0-15,0 0 8 0,-8 8-8 0,-4 0 0 16,3 3 0-16,0-3 0 0,-3 5 0 0,3 0 0 16,-3-2 0-16,3 10 0 0,6-8 0 0,-3 6 0 15,-6-6 0-15,6 8-8 0,6-8 8 0,3 6-8 16,0-6 8-16,0 6 0 0,3-6 0 0,0 3-8 16,6-6 8-16,-3 3 0 0,-3 1 0 0,0-9-8 15,6 3 8-15,-3-3 0 0,-3-2 0 0,3 2-8 16,-3-5 8-16,2-5 0 0,1 2 0 0,0-2 0 15,3 0 8-15,0-3-8 0,-9 0 8 0,9-5-8 16,-3 2 9-16,0-2-9 0,-3-8 12 0,0 7-12 0,-3-4 23 0,3-1-3 16,0 6 0-16,-6-8 0 0,0 2-20 0,0 6-15 15,3 0 3-15,-3 0 0 0,-3-1 12 0,3 9 13 16,0-3-2-16,0 3-1 0,0 5-10 0,0 0 0 16,0 0-12-16,0 0 12 0,0 0-9 0,3 8 9 15,-6 5 0-15,3 0 0 0,3 3 0 0,0 0 0 16,-3 3 12-16,6-1-3 0,-3 1-9 0,2-3-11 15,1 2 3-15,0-5 0 0,-3 1 8 0,3-1 11 16,3 0-3-16,-3-2 0 0,3-1-19 0,0-5-4 16,0 1-1-16,0-1 0 15,3-5-24-15,-3 0-6 0,0 0-1 0,0-5 0 16,3-3-64-16,-1 2-13 0,-2-7-2 0,0 0-1 16,0 0 26-16,3-6 5 0,-3 1 0 0,-3-1 1 15,3-2 27-15,-3 0 4 0,-3-3 2 0,3 8 0 0,-3-2 43 0,0 4 9 0,0 1 2 0,0 0 0 16,-3 2 54-16,0 3 11 0,0 8 3 0,0 0 0 15,0 0 8-15,0 0 3 0,0 0 0 0,-3 6 0 16,3 7-11-16,-3 0-3 0,3 3 0 0,0 0 0 16,3-3-14-16,-3 3-3 0,3 3-1 0,0-1 0 15,0-5-12-15,0 1-3 0,0-1 0 0,-3-5 0 16,0 2 10-16,0-2 2 0,0 0 0 0,3 3 0 16,-3-11-5-16,0 0-1 0,0 0 0 0,0 0 0 15,6 8 2-15,-6-8 0 0,0 0 0 0,0 0 0 16,0-8 4-16,3 3 0 0,-3-3 1 0,-3-6 0 15,3 1-13-15,0 0-2 0,0 0-1 0,0-6 0 0,0 1-9 16,3-1-1-16,-3-2-1 0,0 2 0 0,3 1 0 0,0 2 0 16,-3-3 0-16,2 6 0 15,1 0-10-15,-3 0-11 0,0 2 3 0,0 3 0 0,3 0 8 16,-3 8 0-16,0 0-9 0,0 0 9 0,0 0 0 0,6 3 0 16,0 8 0-16,0-3 8 0,-3 5-20 0,3 0-4 15,6 5 0-15,-3-4-1 0,3 4 17 0,0-2-10 16,3 0 10-16,0-3-8 0,0 0 8 0,-4-5 0 15,4 0 0-15,-3-2 0 0,3-1 0 0,0-2 0 16,-3-3 0-16,0 0 0 0,0-3 0 0,0-2 0 16,-3-3 0-16,-1-3 0 0,4-5 0 0,0 3 0 0,-6-6 0 15,3 6 0-15,-3-5-8 0,-3 4 8 0,3-4-8 0,-3 5 8 16,-3 0 0-16,-3-1 0 0,0 1 0 0,-3 5-8 16,3-5 8-16,-3 8 0 0,0-3 0 0,0 8 0 15,6 0 0-15,-9 0 8 0,0 2-8 0,0 4 8 16,-2-1-8-16,2 8 0 0,0 3 0 0,0-3 0 15,0 3 0-15,3 5 0 0,0-2 0 0,0 2 0 16,3-3 0-16,0 9 0 0,6-9 0 0,-3 4 0 16,6-4 0-16,0-2-15 0,3 0 4 0,0-3 1 31,3 0-52-31,3-5-10 0,-4-2-3 0,7 2-513 0,0-8-104 0</inkml:trace>
  <inkml:trace contextRef="#ctx0" brushRef="#br0" timeOffset="16154.8578">18692 984 1213 0,'0'0'26'0,"0"0"6"0,-6 6 0 0,0-4 4 0,-3 3-36 0,0 3 0 15,0 6 0-15,-3-1 0 0,-3 0 55 0,6 0 4 16,1 3 1-16,-1 0 0 0,0 3-24 0,3-1-5 16,0-5-1-16,3 3 0 0,6 3-10 0,0-1-1 15,-3 1-1-15,6-6 0 0,6 0 1 0,0 0 0 16,-7 1 0-16,7-9 0 0,0 8 3 0,3-10 1 15,-3 2 0-15,3-5 0 0,-3 0 7 0,3 0 2 16,0-8 0-16,-3 3 0 0,-1-3 15 0,1-5 3 16,0 0 1-16,0-3 0 0,-3 0-15 0,0-8-4 15,-3 3 0-15,3-6 0 0,-3-4 1 0,-3 4 0 16,0-7 0-16,0 5 0 0,-3-6-23 0,0 4-10 16,-3-1 8-16,0 3-8 0,-3-3 8 0,6 0-8 0,-3-2 8 0,0 7-8 15,-3-4 0-15,6 12 0 16,-3-2 0-16,3-3 0 0,0 3 0 0,0 8 0 0,0-6 0 0,0 11 0 15,0-5-8-15,0 8 8 0,0-3 0 0,0 8 0 16,0 0-13-16,0 0 1 0,0 13 1 0,0 0 0 16,3 8 2-16,-3-2 0 0,3 7 0 0,-3 1 0 15,0 5 9-15,3-1-8 0,0 9 8 0,3 8-8 16,0-11 8-16,0 10 0 0,0-7 0 0,0 5 0 16,3-11 0-16,0 3 0 0,2-10 0 0,4-1 0 15,-3-2 0-15,6-3 0 0,0-2 0 0,6-6 0 16,0 0-22-16,-1-7 1 0,1 1 0 0</inkml:trace>
  <inkml:trace contextRef="#ctx0" brushRef="#br0" timeOffset="16822.5892">19728 606 1436 0,'0'0'32'0,"0"0"6"0,0 0 2 0,0 0 0 15,3 5-32-15,-3 3-8 0,3 5 0 0,-3 1 0 0,0-1 43 0,0 0 7 16,-3 6 2-16,6-1 0 0,-3-2-10 0,3 8-2 16,-3 2 0-16,0 1 0 0,3-1-6 0,-3 1-2 15,0-4 0-15,0 4 0 0,-3-1-8 0,3 1-1 16,-3-1-1-16,0 1 0 15,3-9-7-15,0 1-2 0,0 2 0 0,-3-3 0 0,3 4-1 0,3-4 0 16,-3-5 0-16,0 3 0 0,3 0 8 0,0-3 0 16,0-5 1-16,3-2 0 0,0 2 11 0,-6-8 3 15,8 0 0-15,1 0 0 0,0-6-7 0,3 4 0 16,-3-4-1-16,3 1 0 0,0 2 9 0,0-2 1 16,0-3 1-16,0 3 0 0,-3 0-38 0,3-1 0 15,2 4 0-15,1-4 0 0,-6 1 0 0,3 2 0 16,0 3 0-16,3-5 0 0,0 0 0 0,-3 2-8 0,0 3 8 15,3-5-8 1,-1 0-28-16,1 2-6 0,0-2-1 0</inkml:trace>
  <inkml:trace contextRef="#ctx0" brushRef="#br0" timeOffset="17121.3766">20261 664 1388 0,'0'0'39'0,"0"0"9"0,0 0-38 0,-3 5-10 0,0 3 0 0,0 0 0 16,0 3 52-16,3 2 9 0,-3 3 2 0,3 2 0 15,0 1-16-15,3 0-3 0,-3-6-1 0,3 8 0 16,-3-3-3-16,3 4-1 0,-3-4 0 0,3 3 0 0,-3 3-9 0,6-3-2 16,-6 3 0-16,2 3 0 0,-2-12-4 0,3 4 0 15,0-1-1-15,0-4 0 16,-3-1-11-16,3 0-3 0,3-5 0 0,-3 5 0 0,3-2 4 0,-3 2 1 15,3-5 0-15,3 3 0 0,0-3-1 0,0 0 0 16,0-3 0-16,0 0 0 0,3-2-2 0,-3-3-1 16,3 0 0-16,0-3 0 0,2 3 2 0,1-5 1 15,3 0 0-15,0-1 0 0,-6 4-13 0,6-6 0 0,-3 2 0 16,0-4 0 0,-4 2-64-16,4 3-16 0,-3-3-4 0</inkml:trace>
  <inkml:trace contextRef="#ctx0" brushRef="#br0" timeOffset="17318.9022">20323 939 1555 0,'0'0'34'0,"0"0"7"0,0 0 2 0,6-5 1 0,0 2-36 0,3-2-8 0,3 0 0 0,0 2 0 16,0-2 54-16,2 0 9 0,1 2 1 0,3-2 1 15,0 5-36-15,0-8-7 0,-3 2-2 0,6-2 0 16,-1 3-28-16,1-3-7 0,-9 3-1 0</inkml:trace>
  <inkml:trace contextRef="#ctx0" brushRef="#br0" timeOffset="17516.427">20177 664 1476 0,'0'0'32'0,"0"0"8"0,0 0 0 0,9 0 1 0,3 0-33 16,0-5-8-16,0 0 0 0,3 2 0 0,0 3 33 0,-1-5 5 16,7 5 1-16,-3 0 0 0,6-8-39 0,0 8 0 0,0 2 0 0</inkml:trace>
  <inkml:trace contextRef="#ctx0" brushRef="#br0" timeOffset="17737.014">20898 598 1216 0,'0'0'27'0,"0"0"5"0,0 8 2 0,0 5 0 0,0 6-34 0,2 2 0 0,1-8 0 0,-3 11 0 16,0-3 84-16,0 0 11 0,3 3 1 0,0 10 1 15,0-2-43-15,0 0-9 0,0 2-1 0,-3-2-1 16,-3 0-7-16,3-6 0 0,3 1-1 0,0-6 0 16,0-3-12-16,-3 1-3 0,3-1 0 0,-3 4 0 15,3-4-20-15,0-2 8 0,0 0-8 0,3 0 0 16,-3-3-13-16,0-2-7 0,3-3-2 0,-3-1-535 16,-3-7-107-16</inkml:trace>
  <inkml:trace contextRef="#ctx0" brushRef="#br0" timeOffset="18070.9009">20755 638 1231 0,'0'0'27'0,"0"0"5"0,3-6 2 0,3 1 1 0,0 2-35 0,2-7 0 0,1 7 0 16,3-7 0-16,3 7 40 0,6-2 0 0,0-3 1 0,6 2 0 15,2 6 9-15,1 0 2 0,3 0 0 0,0 6 0 16,-4 2-31-16,-2 0-5 16,-3 10-2-16,0 1 0 0,3 2 2 0,-7-3 1 0,4 1 0 0,-3 7 0 15,3-5-17-15,3 11 0 0,-3-5 0 0,-1-1 0 16,-2 1 20-16,-6-4 1 0,-3 4 0 0,-6-1 0 16,-3-4 15-16,-6 1 4 0,0-2 0 0,-6 1 0 15,-3 1 16-15,0-4 3 16,-6 2 1-16,-3 0 0 0,1 3-9 0,-1-8-2 0,3 3 0 0,-3-1 0 15,3 1-28-15,0-6-5 0,1 0-2 0,-1-5 0 16,3-3-28-16,0 1-6 0,0 1 0 0,3-7-661 16,0 0-132-16</inkml:trace>
  <inkml:trace contextRef="#ctx0" brushRef="#br0" timeOffset="18509.0683">21639 802 1846 0,'0'0'40'0,"0"0"9"0,-3-6 2 0,3 6 1 0,0 0-41 0,0 0-11 0,-6-2 0 0,0-4 0 16,0 6 53-16,0-5 9 0,-3 3 2 0,0 2 0 16,0 0-19-16,3 0-3 0,0 0-1 0,-3 0 0 15,0 0-14-15,6 2-3 0,-3 3-1 0,3 1 0 16,-3-4-23-16,6-2 0 0,0 11 0 0,0-3 0 16,3-3 0-16,-3 3 0 0,3 5 0 0,0-7-12 15,6 7 12-15,-3 0-10 0,3 0 10 0,0 1-10 16,0-1 10-16,0 5-8 0,0 4 8 0,3-4-8 15,-3 1 8-15,0 2 11 0,-3-3-3 0,0 1 0 16,-3 2-8-16,0-8 0 0,-3 6 0 0,0-3 0 16,-3 2 0-16,-3-7 0 0,0 5 0 0,0-3 0 15,-3 0 31-15,-3 0 7 0,0-2 2 0,3-3 0 16,-3 5-8-16,3-8 0 0,-3 1-1 0,3 1 0 16,3-7-73-16,0 3-14 15,1-3-4-15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6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1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4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5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12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3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5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35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7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1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4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54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2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00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5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32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3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2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0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3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9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1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8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7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884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36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2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0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28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670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95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882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79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03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267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22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985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99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51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6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8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00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78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345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06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38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66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993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45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2.emf"/><Relationship Id="rId5" Type="http://schemas.openxmlformats.org/officeDocument/2006/relationships/image" Target="../media/image29.wmf"/><Relationship Id="rId10" Type="http://schemas.openxmlformats.org/officeDocument/2006/relationships/customXml" Target="../ink/ink6.x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7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hyperlink" Target="http://www.engadget.com/2011/07/09/curtis-boirums-robotic-car-makes-omnidirectional-dreams-come-tr/" TargetMode="External"/><Relationship Id="rId4" Type="http://schemas.openxmlformats.org/officeDocument/2006/relationships/hyperlink" Target="http://www.youtube.com/watch?v=DPz-ullMOq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customXml" Target="../ink/ink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longhamscouts.org.uk/content/view/52/38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customXml" Target="../ink/ink13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0.png"/><Relationship Id="rId7" Type="http://schemas.openxmlformats.org/officeDocument/2006/relationships/customXml" Target="../ink/ink1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5.png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70.png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kf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in this case the </a:t>
            </a:r>
            <a:r>
              <a:rPr lang="en-US" dirty="0" err="1" smtClean="0"/>
              <a:t>Kalman</a:t>
            </a:r>
            <a:r>
              <a:rPr lang="en-US" dirty="0" smtClean="0"/>
              <a:t> filter tends towards estimating a constant level because the plant noise covariance is small compared to the measurement noise covariance</a:t>
            </a:r>
          </a:p>
          <a:p>
            <a:pPr lvl="1"/>
            <a:r>
              <a:rPr lang="en-US" dirty="0" smtClean="0"/>
              <a:t>the estimated state is much smoother than the measurements</a:t>
            </a:r>
          </a:p>
          <a:p>
            <a:r>
              <a:rPr lang="en-US" dirty="0" smtClean="0"/>
              <a:t>what happens if we increase the plant noise covariance?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kf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in this case the </a:t>
            </a:r>
            <a:r>
              <a:rPr lang="en-US" dirty="0" err="1" smtClean="0"/>
              <a:t>Kalman</a:t>
            </a:r>
            <a:r>
              <a:rPr lang="en-US" dirty="0" smtClean="0"/>
              <a:t> filter tends towards estimating values that are closer to the measurements</a:t>
            </a:r>
          </a:p>
          <a:p>
            <a:r>
              <a:rPr lang="en-US" dirty="0" smtClean="0"/>
              <a:t>increasing the plant noise covariance causes the filter to place more weight on the measurements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the true situation is that the tank is filling at a constant rate but we use the static tank plant model</a:t>
            </a:r>
          </a:p>
          <a:p>
            <a:pPr lvl="1"/>
            <a:r>
              <a:rPr lang="en-US" dirty="0" smtClean="0"/>
              <a:t>i.e., we have a plant model that does not accurately model the state transition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kf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in this case the estimated state trails behind the true level</a:t>
            </a:r>
          </a:p>
          <a:p>
            <a:pPr lvl="1"/>
            <a:r>
              <a:rPr lang="en-US" dirty="0" smtClean="0"/>
              <a:t>estimated state has a much greater error than the noisy measurements</a:t>
            </a:r>
          </a:p>
          <a:p>
            <a:r>
              <a:rPr lang="en-US" dirty="0" smtClean="0"/>
              <a:t>if the plant model does not accurately model reality than you can expect poor results</a:t>
            </a:r>
          </a:p>
          <a:p>
            <a:pPr lvl="1"/>
            <a:r>
              <a:rPr lang="en-US" dirty="0" smtClean="0"/>
              <a:t>however, increasing the plant noise covariance will allow the filter to weight the measurements more heavily in the estimation…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kf4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clear if we have gained anything in this case</a:t>
            </a:r>
          </a:p>
          <a:p>
            <a:pPr lvl="1"/>
            <a:r>
              <a:rPr lang="en-US" dirty="0" smtClean="0"/>
              <a:t>the estimated state is reasonable but it is not clear if it is more accurate than the measurements</a:t>
            </a:r>
          </a:p>
          <a:p>
            <a:r>
              <a:rPr lang="en-US" dirty="0" smtClean="0"/>
              <a:t>what happens if we change the plant model to more accurately reflect the filling?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do not care about the 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the change in the water level that occurred from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21000" y="2057400"/>
          <a:ext cx="34512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Equation" r:id="rId4" imgW="1257120" imgH="393480" progId="Equation.3">
                  <p:embed/>
                </p:oleObj>
              </mc:Choice>
              <mc:Fallback>
                <p:oleObj name="Equation" r:id="rId4" imgW="1257120" imgH="39348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057400"/>
                        <a:ext cx="34512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15469"/>
                        <a:ext cx="1882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the static state estimation problem we have been studying</a:t>
            </a:r>
          </a:p>
          <a:p>
            <a:pPr lvl="1"/>
            <a:r>
              <a:rPr lang="en-US" dirty="0" smtClean="0"/>
              <a:t>the process or plant model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observation model</a:t>
            </a:r>
            <a:endParaRPr lang="en-US" dirty="0"/>
          </a:p>
        </p:txBody>
      </p:sp>
      <p:graphicFrame>
        <p:nvGraphicFramePr>
          <p:cNvPr id="89090" name="Object 4"/>
          <p:cNvGraphicFramePr>
            <a:graphicFrameLocks noChangeAspect="1"/>
          </p:cNvGraphicFramePr>
          <p:nvPr/>
        </p:nvGraphicFramePr>
        <p:xfrm>
          <a:off x="5181600" y="2362200"/>
          <a:ext cx="35242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Equation" r:id="rId4" imgW="1282680" imgH="457200" progId="Equation.3">
                  <p:embed/>
                </p:oleObj>
              </mc:Choice>
              <mc:Fallback>
                <p:oleObj name="Equation" r:id="rId4" imgW="12826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352425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5"/>
          <p:cNvGraphicFramePr>
            <a:graphicFrameLocks noChangeAspect="1"/>
          </p:cNvGraphicFramePr>
          <p:nvPr/>
        </p:nvGraphicFramePr>
        <p:xfrm>
          <a:off x="5257800" y="4360862"/>
          <a:ext cx="18827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60862"/>
                        <a:ext cx="18827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523875" y="2362200"/>
          <a:ext cx="40481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0" name="Equation" r:id="rId8" imgW="1473120" imgH="228600" progId="Equation.3">
                  <p:embed/>
                </p:oleObj>
              </mc:Choice>
              <mc:Fallback>
                <p:oleObj name="Equation" r:id="rId8" imgW="14731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362200"/>
                        <a:ext cx="40481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1133475" y="4343400"/>
          <a:ext cx="282733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Equation" r:id="rId10" imgW="1028520" imgH="241200" progId="Equation.3">
                  <p:embed/>
                </p:oleObj>
              </mc:Choice>
              <mc:Fallback>
                <p:oleObj name="Equation" r:id="rId10" imgW="10285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4343400"/>
                        <a:ext cx="282733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5578200" y="3138480"/>
              <a:ext cx="3054240" cy="2840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1000" y="3131640"/>
                <a:ext cx="3069360" cy="285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kf5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estimated state is more accurate and smoother than the measurements</a:t>
            </a:r>
          </a:p>
          <a:p>
            <a:r>
              <a:rPr lang="en-US" dirty="0" smtClean="0"/>
              <a:t>what about the filling rate?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want to estimate the rate</a:t>
            </a:r>
          </a:p>
        </p:txBody>
      </p:sp>
      <p:graphicFrame>
        <p:nvGraphicFramePr>
          <p:cNvPr id="104450" name="Object 4"/>
          <p:cNvGraphicFramePr>
            <a:graphicFrameLocks noChangeAspect="1"/>
          </p:cNvGraphicFramePr>
          <p:nvPr/>
        </p:nvGraphicFramePr>
        <p:xfrm>
          <a:off x="2971800" y="1752600"/>
          <a:ext cx="4186237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Equation" r:id="rId4" imgW="1523880" imgH="672840" progId="Equation.3">
                  <p:embed/>
                </p:oleObj>
              </mc:Choice>
              <mc:Fallback>
                <p:oleObj name="Equation" r:id="rId4" imgW="1523880" imgH="672840" progId="Equation.3">
                  <p:embed/>
                  <p:pic>
                    <p:nvPicPr>
                      <p:cNvPr id="1044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52600"/>
                        <a:ext cx="4186237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4"/>
          <p:cNvGraphicFramePr>
            <a:graphicFrameLocks noChangeAspect="1"/>
          </p:cNvGraphicFramePr>
          <p:nvPr/>
        </p:nvGraphicFramePr>
        <p:xfrm>
          <a:off x="2971800" y="4343400"/>
          <a:ext cx="28590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Equation" r:id="rId6" imgW="1041120" imgH="406080" progId="Equation.3">
                  <p:embed/>
                </p:oleObj>
              </mc:Choice>
              <mc:Fallback>
                <p:oleObj name="Equation" r:id="rId6" imgW="1041120" imgH="406080" progId="Equation.3">
                  <p:embed/>
                  <p:pic>
                    <p:nvPicPr>
                      <p:cNvPr id="1044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285908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4454803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987800" y="2413800"/>
              <a:ext cx="3727080" cy="1902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8440" y="2401200"/>
                <a:ext cx="3743640" cy="19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 descr="kf6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estimated filling rate seems to jump more than the estimated level</a:t>
            </a:r>
          </a:p>
          <a:p>
            <a:pPr lvl="1"/>
            <a:r>
              <a:rPr lang="en-US" dirty="0" smtClean="0"/>
              <a:t>this should not be surprising as we never actually measure the filling rate directly</a:t>
            </a:r>
          </a:p>
          <a:p>
            <a:pPr lvl="2"/>
            <a:r>
              <a:rPr lang="en-US" dirty="0" smtClean="0"/>
              <a:t>it is being inferred from the measured level (which is quite noisy)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we trick the filter by using the filling plant model when the level is static?</a:t>
            </a:r>
          </a:p>
          <a:p>
            <a:pPr lvl="1"/>
            <a:r>
              <a:rPr lang="en-US" dirty="0" smtClean="0"/>
              <a:t>hopefully not, as the filter should converge to a fill rate of zero!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6" descr="kf7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 descr="kf8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projectile launched from some initial</a:t>
            </a:r>
            <a:br>
              <a:rPr lang="en-US" dirty="0" smtClean="0"/>
            </a:br>
            <a:r>
              <a:rPr lang="en-US" dirty="0" smtClean="0"/>
              <a:t>point with some initial velocity under</a:t>
            </a:r>
            <a:br>
              <a:rPr lang="en-US" dirty="0" smtClean="0"/>
            </a:br>
            <a:r>
              <a:rPr lang="en-US" dirty="0" smtClean="0"/>
              <a:t>the influence of gravity (no drag)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77000" y="26670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972300" y="31623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10400" y="25146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7"/>
          </p:cNvCxnSpPr>
          <p:nvPr/>
        </p:nvCxnSpPr>
        <p:spPr>
          <a:xfrm flipV="1">
            <a:off x="7140482" y="1828800"/>
            <a:ext cx="555718" cy="7081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0" name="Object 4"/>
          <p:cNvGraphicFramePr>
            <a:graphicFrameLocks noChangeAspect="1"/>
          </p:cNvGraphicFramePr>
          <p:nvPr/>
        </p:nvGraphicFramePr>
        <p:xfrm>
          <a:off x="5867400" y="1905000"/>
          <a:ext cx="12890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1" name="Equation" r:id="rId4" imgW="469800" imgH="228600" progId="Equation.3">
                  <p:embed/>
                </p:oleObj>
              </mc:Choice>
              <mc:Fallback>
                <p:oleObj name="Equation" r:id="rId4" imgW="469800" imgH="228600" progId="Equation.3">
                  <p:embed/>
                  <p:pic>
                    <p:nvPicPr>
                      <p:cNvPr id="1095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5000"/>
                        <a:ext cx="12890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7543800" y="1066800"/>
          <a:ext cx="12192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Equation" r:id="rId6" imgW="444240" imgH="241200" progId="Equation.3">
                  <p:embed/>
                </p:oleObj>
              </mc:Choice>
              <mc:Fallback>
                <p:oleObj name="Equation" r:id="rId6" imgW="444240" imgH="241200" progId="Equation.3">
                  <p:embed/>
                  <p:pic>
                    <p:nvPicPr>
                      <p:cNvPr id="1095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066800"/>
                        <a:ext cx="12192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1295400" y="2743200"/>
          <a:ext cx="376396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Equation" r:id="rId8" imgW="1371600" imgH="965160" progId="Equation.3">
                  <p:embed/>
                </p:oleObj>
              </mc:Choice>
              <mc:Fallback>
                <p:oleObj name="Equation" r:id="rId8" imgW="1371600" imgH="965160" progId="Equation.3">
                  <p:embed/>
                  <p:pic>
                    <p:nvPicPr>
                      <p:cNvPr id="109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3763963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879440" y="4266360"/>
              <a:ext cx="2446920" cy="2238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0080" y="4258080"/>
                <a:ext cx="2463120" cy="22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4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convert the continuous time equations to discrete recurrence relations for some time step 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2271712" y="2209800"/>
          <a:ext cx="460057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8" name="Equation" r:id="rId4" imgW="1676160" imgH="990360" progId="Equation.3">
                  <p:embed/>
                </p:oleObj>
              </mc:Choice>
              <mc:Fallback>
                <p:oleObj name="Equation" r:id="rId4" imgW="1676160" imgH="990360" progId="Equation.3">
                  <p:embed/>
                  <p:pic>
                    <p:nvPicPr>
                      <p:cNvPr id="1105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2" y="2209800"/>
                        <a:ext cx="4600575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4"/>
          <p:cNvGraphicFramePr>
            <a:graphicFrameLocks noChangeAspect="1"/>
          </p:cNvGraphicFramePr>
          <p:nvPr/>
        </p:nvGraphicFramePr>
        <p:xfrm>
          <a:off x="4430712" y="1260142"/>
          <a:ext cx="446088" cy="41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105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2" y="1260142"/>
                        <a:ext cx="446088" cy="416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4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well does the </a:t>
            </a:r>
            <a:r>
              <a:rPr lang="en-US" dirty="0" err="1" smtClean="0"/>
              <a:t>Kalman</a:t>
            </a:r>
            <a:r>
              <a:rPr lang="en-US" dirty="0" smtClean="0"/>
              <a:t> filter work</a:t>
            </a:r>
            <a:endParaRPr lang="en-US" dirty="0"/>
          </a:p>
        </p:txBody>
      </p:sp>
      <p:pic>
        <p:nvPicPr>
          <p:cNvPr id="7" name="Picture 6" descr="static_stat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rewrite in matrix form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894556" y="2057400"/>
          <a:ext cx="7354888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Equation" r:id="rId4" imgW="2679480" imgH="1130040" progId="Equation.3">
                  <p:embed/>
                </p:oleObj>
              </mc:Choice>
              <mc:Fallback>
                <p:oleObj name="Equation" r:id="rId4" imgW="2679480" imgH="1130040" progId="Equation.3">
                  <p:embed/>
                  <p:pic>
                    <p:nvPicPr>
                      <p:cNvPr id="1105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556" y="2057400"/>
                        <a:ext cx="7354888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186960" y="4084200"/>
              <a:ext cx="2411280" cy="2285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8320" y="4074120"/>
                <a:ext cx="2432160" cy="23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0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omnidirectional</a:t>
            </a:r>
            <a:r>
              <a:rPr lang="en-US" dirty="0" smtClean="0"/>
              <a:t> robot is a robot that can move in any direction (constrained in the ground plane)</a:t>
            </a:r>
          </a:p>
          <a:p>
            <a:pPr lvl="1"/>
            <a:r>
              <a:rPr lang="en-US" dirty="0" smtClean="0">
                <a:hlinkClick r:id="rId4"/>
              </a:rPr>
              <a:t>http://www.youtube.com/watch?v=DPz-ullMOqc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http://www.engadget.com/2011/07/09/curtis-boirums-robotic-car-makes-omnidirectional-dreams-come-tr/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we are not interested in the orientation of the robot then its state is simply its location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3787775" y="4038600"/>
          <a:ext cx="15684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Equation" r:id="rId6" imgW="571320" imgH="469800" progId="Equation.3">
                  <p:embed/>
                </p:oleObj>
              </mc:Choice>
              <mc:Fallback>
                <p:oleObj name="Equation" r:id="rId6" imgW="571320" imgH="469800" progId="Equation.3">
                  <p:embed/>
                  <p:pic>
                    <p:nvPicPr>
                      <p:cNvPr id="1126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4038600"/>
                        <a:ext cx="15684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1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possible choice of motion control is simply a change in the location of the robot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noisy control inputs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2986087" y="1828800"/>
          <a:ext cx="3171825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Equation" r:id="rId4" imgW="1155600" imgH="647640" progId="Equation.3">
                  <p:embed/>
                </p:oleObj>
              </mc:Choice>
              <mc:Fallback>
                <p:oleObj name="Equation" r:id="rId4" imgW="1155600" imgH="647640" progId="Equation.3">
                  <p:embed/>
                  <p:pic>
                    <p:nvPicPr>
                      <p:cNvPr id="1126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7" y="1828800"/>
                        <a:ext cx="3171825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4"/>
          <p:cNvGraphicFramePr>
            <a:graphicFrameLocks noChangeAspect="1"/>
          </p:cNvGraphicFramePr>
          <p:nvPr/>
        </p:nvGraphicFramePr>
        <p:xfrm>
          <a:off x="2667000" y="4267200"/>
          <a:ext cx="3833813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Equation" r:id="rId6" imgW="1396800" imgH="647640" progId="Equation.3">
                  <p:embed/>
                </p:oleObj>
              </mc:Choice>
              <mc:Fallback>
                <p:oleObj name="Equation" r:id="rId6" imgW="1396800" imgH="647640" progId="Equation.3">
                  <p:embed/>
                  <p:pic>
                    <p:nvPicPr>
                      <p:cNvPr id="1136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3833813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4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we developed two motion models for a differential drive</a:t>
            </a:r>
          </a:p>
          <a:p>
            <a:pPr lvl="1"/>
            <a:r>
              <a:rPr lang="en-US" dirty="0" smtClean="0"/>
              <a:t>using the velocity model, the control inputs are</a:t>
            </a:r>
          </a:p>
          <a:p>
            <a:endParaRPr lang="en-US" dirty="0"/>
          </a:p>
        </p:txBody>
      </p:sp>
      <p:graphicFrame>
        <p:nvGraphicFramePr>
          <p:cNvPr id="136195" name="Object 2"/>
          <p:cNvGraphicFramePr>
            <a:graphicFrameLocks noChangeAspect="1"/>
          </p:cNvGraphicFramePr>
          <p:nvPr/>
        </p:nvGraphicFramePr>
        <p:xfrm>
          <a:off x="2932113" y="2843213"/>
          <a:ext cx="32781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Equation" r:id="rId4" imgW="1422360" imgH="507960" progId="Equation.3">
                  <p:embed/>
                </p:oleObj>
              </mc:Choice>
              <mc:Fallback>
                <p:oleObj name="Equation" r:id="rId4" imgW="1422360" imgH="507960" progId="Equation.3">
                  <p:embed/>
                  <p:pic>
                    <p:nvPicPr>
                      <p:cNvPr id="1361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843213"/>
                        <a:ext cx="3278187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4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velocity motion model the discrete time forward kinematics are </a:t>
            </a:r>
          </a:p>
          <a:p>
            <a:endParaRPr lang="en-US" dirty="0"/>
          </a:p>
        </p:txBody>
      </p:sp>
      <p:graphicFrame>
        <p:nvGraphicFramePr>
          <p:cNvPr id="153608" name="Object 2"/>
          <p:cNvGraphicFramePr>
            <a:graphicFrameLocks noChangeAspect="1"/>
          </p:cNvGraphicFramePr>
          <p:nvPr/>
        </p:nvGraphicFramePr>
        <p:xfrm>
          <a:off x="1447800" y="2133600"/>
          <a:ext cx="47402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Equation" r:id="rId4" imgW="2057400" imgH="711000" progId="Equation.3">
                  <p:embed/>
                </p:oleObj>
              </mc:Choice>
              <mc:Fallback>
                <p:oleObj name="Equation" r:id="rId4" imgW="2057400" imgH="711000" progId="Equation.3">
                  <p:embed/>
                  <p:pic>
                    <p:nvPicPr>
                      <p:cNvPr id="15360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47402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450135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5.9</a:t>
            </a:r>
            <a:endParaRPr lang="en-US" dirty="0"/>
          </a:p>
        </p:txBody>
      </p:sp>
      <p:graphicFrame>
        <p:nvGraphicFramePr>
          <p:cNvPr id="137220" name="Object 2"/>
          <p:cNvGraphicFramePr>
            <a:graphicFrameLocks noChangeAspect="1"/>
          </p:cNvGraphicFramePr>
          <p:nvPr/>
        </p:nvGraphicFramePr>
        <p:xfrm>
          <a:off x="2743200" y="3886200"/>
          <a:ext cx="4594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Equation" r:id="rId6" imgW="1993680" imgH="711000" progId="Equation.3">
                  <p:embed/>
                </p:oleObj>
              </mc:Choice>
              <mc:Fallback>
                <p:oleObj name="Equation" r:id="rId6" imgW="1993680" imgH="711000" progId="Equation.3">
                  <p:embed/>
                  <p:pic>
                    <p:nvPicPr>
                      <p:cNvPr id="137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459422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8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two problems when trying to use the velocity motion model in a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plant model is not linear in the state and control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it is not clear how to describe the control noises as a plant covariance matrix</a:t>
            </a:r>
            <a:endParaRPr lang="en-US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996281" y="2286000"/>
          <a:ext cx="5151437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Equation" r:id="rId4" imgW="2234880" imgH="761760" progId="Equation.3">
                  <p:embed/>
                </p:oleObj>
              </mc:Choice>
              <mc:Fallback>
                <p:oleObj name="Equation" r:id="rId4" imgW="2234880" imgH="761760" progId="Equation.3">
                  <p:embed/>
                  <p:pic>
                    <p:nvPicPr>
                      <p:cNvPr id="138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81" y="2286000"/>
                        <a:ext cx="5151437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2"/>
          <p:cNvGraphicFramePr>
            <a:graphicFrameLocks noChangeAspect="1"/>
          </p:cNvGraphicFramePr>
          <p:nvPr/>
        </p:nvGraphicFramePr>
        <p:xfrm>
          <a:off x="2932906" y="5029200"/>
          <a:ext cx="32781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6" imgW="1422360" imgH="507960" progId="Equation.3">
                  <p:embed/>
                </p:oleObj>
              </mc:Choice>
              <mc:Fallback>
                <p:oleObj name="Equation" r:id="rId6" imgW="1422360" imgH="507960" progId="Equation.3">
                  <p:embed/>
                  <p:pic>
                    <p:nvPicPr>
                      <p:cNvPr id="138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906" y="5029200"/>
                        <a:ext cx="3278187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7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potentially other problems</a:t>
            </a:r>
          </a:p>
          <a:p>
            <a:pPr lvl="1"/>
            <a:r>
              <a:rPr lang="en-US" dirty="0" smtClean="0"/>
              <a:t>any non-trivial measurement model will be non-linear in terms of the state</a:t>
            </a:r>
          </a:p>
          <a:p>
            <a:r>
              <a:rPr lang="en-US" dirty="0" smtClean="0"/>
              <a:t>consider using the known locations of landmarks in a measurement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landmark is literally a prominent geographic feature of the landscape that marks a known location</a:t>
            </a:r>
          </a:p>
          <a:p>
            <a:r>
              <a:rPr lang="en-US" dirty="0" smtClean="0"/>
              <a:t>in common usage, landmarks now include any fixed easily recognizable objects</a:t>
            </a:r>
          </a:p>
          <a:p>
            <a:pPr lvl="1"/>
            <a:r>
              <a:rPr lang="en-US" dirty="0" smtClean="0"/>
              <a:t>e.g., buildings, street intersections, monuments</a:t>
            </a:r>
          </a:p>
          <a:p>
            <a:r>
              <a:rPr lang="en-US" dirty="0" smtClean="0"/>
              <a:t>for mobile robots, a landmark is any fixed object that can be sensed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603240" y="1682280"/>
              <a:ext cx="2180160" cy="83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5320" y="1669680"/>
                <a:ext cx="219888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 for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artificial or natural</a:t>
            </a:r>
          </a:p>
          <a:p>
            <a:r>
              <a:rPr lang="en-US" dirty="0" smtClean="0"/>
              <a:t>retro-reflective</a:t>
            </a:r>
          </a:p>
          <a:p>
            <a:r>
              <a:rPr lang="en-US" dirty="0" smtClean="0"/>
              <a:t>beacons</a:t>
            </a:r>
          </a:p>
          <a:p>
            <a:pPr lvl="1"/>
            <a:r>
              <a:rPr lang="en-US" dirty="0" smtClean="0"/>
              <a:t>LORAN (Long Range Navigation): terrestrial radio; now being phased out</a:t>
            </a:r>
          </a:p>
          <a:p>
            <a:pPr lvl="1"/>
            <a:r>
              <a:rPr lang="en-US" dirty="0" smtClean="0"/>
              <a:t>GPS:  satellite radio</a:t>
            </a:r>
          </a:p>
          <a:p>
            <a:r>
              <a:rPr lang="en-US" dirty="0" smtClean="0"/>
              <a:t>acoustic</a:t>
            </a:r>
          </a:p>
          <a:p>
            <a:r>
              <a:rPr lang="en-US" dirty="0" smtClean="0"/>
              <a:t>scent?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RoboSoccer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 descr="landmark_robosoccer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99611"/>
            <a:ext cx="8839200" cy="4763578"/>
          </a:xfrm>
        </p:spPr>
      </p:pic>
    </p:spTree>
    <p:extLst>
      <p:ext uri="{BB962C8B-B14F-4D97-AF65-F5344CB8AC3E}">
        <p14:creationId xmlns:p14="http://schemas.microsoft.com/office/powerpoint/2010/main" val="25024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we need to specify the measurement noise covariance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sensitive is the </a:t>
            </a:r>
            <a:r>
              <a:rPr lang="en-US" dirty="0" err="1" smtClean="0"/>
              <a:t>Kalman</a:t>
            </a:r>
            <a:r>
              <a:rPr lang="en-US" dirty="0" smtClean="0"/>
              <a:t> filter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e.g., what if we use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that is much smaller than the actual measurement noise?</a:t>
            </a:r>
          </a:p>
          <a:p>
            <a:pPr lvl="1"/>
            <a:r>
              <a:rPr lang="en-US" dirty="0" smtClean="0"/>
              <a:t>e.g., what if we use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that is much larger than the actual measurement noise?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Retroreflector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919" y="990600"/>
            <a:ext cx="5110162" cy="51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Active 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4" descr="point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802160" y="114480"/>
              <a:ext cx="5993640" cy="4469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2440" y="105480"/>
                <a:ext cx="6014520" cy="44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3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distance measurements to two or more landmarks</a:t>
            </a:r>
          </a:p>
          <a:p>
            <a:r>
              <a:rPr lang="en-US" dirty="0" smtClean="0"/>
              <a:t>suppose a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to a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around the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1055160" y="112320"/>
              <a:ext cx="7109280" cy="11854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1920" y="103680"/>
                <a:ext cx="7123680" cy="12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1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without moving, suppose the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to a second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around the second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must be located at one of the two intersection points of the circles</a:t>
            </a:r>
          </a:p>
          <a:p>
            <a:pPr lvl="1"/>
            <a:r>
              <a:rPr lang="en-US" dirty="0" smtClean="0"/>
              <a:t>tie can be broken if other information is known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5257800" y="2667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52578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5160169" y="3098006"/>
            <a:ext cx="385762" cy="471488"/>
          </a:xfrm>
          <a:custGeom>
            <a:avLst/>
            <a:gdLst>
              <a:gd name="connsiteX0" fmla="*/ 0 w 385762"/>
              <a:gd name="connsiteY0" fmla="*/ 230982 h 471488"/>
              <a:gd name="connsiteX1" fmla="*/ 83344 w 385762"/>
              <a:gd name="connsiteY1" fmla="*/ 109538 h 471488"/>
              <a:gd name="connsiteX2" fmla="*/ 176212 w 385762"/>
              <a:gd name="connsiteY2" fmla="*/ 0 h 471488"/>
              <a:gd name="connsiteX3" fmla="*/ 280987 w 385762"/>
              <a:gd name="connsiteY3" fmla="*/ 90488 h 471488"/>
              <a:gd name="connsiteX4" fmla="*/ 385762 w 385762"/>
              <a:gd name="connsiteY4" fmla="*/ 209550 h 471488"/>
              <a:gd name="connsiteX5" fmla="*/ 288131 w 385762"/>
              <a:gd name="connsiteY5" fmla="*/ 323850 h 471488"/>
              <a:gd name="connsiteX6" fmla="*/ 200025 w 385762"/>
              <a:gd name="connsiteY6" fmla="*/ 471488 h 471488"/>
              <a:gd name="connsiteX7" fmla="*/ 111919 w 385762"/>
              <a:gd name="connsiteY7" fmla="*/ 340519 h 471488"/>
              <a:gd name="connsiteX8" fmla="*/ 0 w 385762"/>
              <a:gd name="connsiteY8" fmla="*/ 230982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62" h="471488">
                <a:moveTo>
                  <a:pt x="0" y="230982"/>
                </a:moveTo>
                <a:lnTo>
                  <a:pt x="83344" y="109538"/>
                </a:lnTo>
                <a:lnTo>
                  <a:pt x="176212" y="0"/>
                </a:lnTo>
                <a:lnTo>
                  <a:pt x="280987" y="90488"/>
                </a:lnTo>
                <a:lnTo>
                  <a:pt x="385762" y="209550"/>
                </a:lnTo>
                <a:lnTo>
                  <a:pt x="288131" y="323850"/>
                </a:lnTo>
                <a:lnTo>
                  <a:pt x="200025" y="471488"/>
                </a:lnTo>
                <a:lnTo>
                  <a:pt x="111919" y="340519"/>
                </a:lnTo>
                <a:lnTo>
                  <a:pt x="0" y="23098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distance measurements are noisy then there will be some uncertainty in the location of the robot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7600" y="3124200"/>
            <a:ext cx="1828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52800" y="2819400"/>
            <a:ext cx="24384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707840" y="1678320"/>
              <a:ext cx="6161760" cy="33530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7400" y="1668240"/>
                <a:ext cx="6177600" cy="33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7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7200900" y="2986088"/>
            <a:ext cx="485775" cy="2100262"/>
          </a:xfrm>
          <a:custGeom>
            <a:avLst/>
            <a:gdLst>
              <a:gd name="connsiteX0" fmla="*/ 195263 w 485775"/>
              <a:gd name="connsiteY0" fmla="*/ 1047750 h 2100262"/>
              <a:gd name="connsiteX1" fmla="*/ 180975 w 485775"/>
              <a:gd name="connsiteY1" fmla="*/ 1414462 h 2100262"/>
              <a:gd name="connsiteX2" fmla="*/ 104775 w 485775"/>
              <a:gd name="connsiteY2" fmla="*/ 1766887 h 2100262"/>
              <a:gd name="connsiteX3" fmla="*/ 9525 w 485775"/>
              <a:gd name="connsiteY3" fmla="*/ 2100262 h 2100262"/>
              <a:gd name="connsiteX4" fmla="*/ 228600 w 485775"/>
              <a:gd name="connsiteY4" fmla="*/ 1862137 h 2100262"/>
              <a:gd name="connsiteX5" fmla="*/ 371475 w 485775"/>
              <a:gd name="connsiteY5" fmla="*/ 1619250 h 2100262"/>
              <a:gd name="connsiteX6" fmla="*/ 485775 w 485775"/>
              <a:gd name="connsiteY6" fmla="*/ 1262062 h 2100262"/>
              <a:gd name="connsiteX7" fmla="*/ 485775 w 485775"/>
              <a:gd name="connsiteY7" fmla="*/ 904875 h 2100262"/>
              <a:gd name="connsiteX8" fmla="*/ 428625 w 485775"/>
              <a:gd name="connsiteY8" fmla="*/ 642937 h 2100262"/>
              <a:gd name="connsiteX9" fmla="*/ 319088 w 485775"/>
              <a:gd name="connsiteY9" fmla="*/ 385762 h 2100262"/>
              <a:gd name="connsiteX10" fmla="*/ 133350 w 485775"/>
              <a:gd name="connsiteY10" fmla="*/ 123825 h 2100262"/>
              <a:gd name="connsiteX11" fmla="*/ 0 w 485775"/>
              <a:gd name="connsiteY11" fmla="*/ 0 h 2100262"/>
              <a:gd name="connsiteX12" fmla="*/ 95250 w 485775"/>
              <a:gd name="connsiteY12" fmla="*/ 300037 h 2100262"/>
              <a:gd name="connsiteX13" fmla="*/ 166688 w 485775"/>
              <a:gd name="connsiteY13" fmla="*/ 595312 h 2100262"/>
              <a:gd name="connsiteX14" fmla="*/ 190500 w 485775"/>
              <a:gd name="connsiteY14" fmla="*/ 881062 h 2100262"/>
              <a:gd name="connsiteX15" fmla="*/ 195263 w 485775"/>
              <a:gd name="connsiteY15" fmla="*/ 1047750 h 21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775" h="2100262">
                <a:moveTo>
                  <a:pt x="195263" y="1047750"/>
                </a:moveTo>
                <a:lnTo>
                  <a:pt x="180975" y="1414462"/>
                </a:lnTo>
                <a:lnTo>
                  <a:pt x="104775" y="1766887"/>
                </a:lnTo>
                <a:lnTo>
                  <a:pt x="9525" y="2100262"/>
                </a:lnTo>
                <a:lnTo>
                  <a:pt x="228600" y="1862137"/>
                </a:lnTo>
                <a:lnTo>
                  <a:pt x="371475" y="1619250"/>
                </a:lnTo>
                <a:lnTo>
                  <a:pt x="485775" y="1262062"/>
                </a:lnTo>
                <a:lnTo>
                  <a:pt x="485775" y="904875"/>
                </a:lnTo>
                <a:lnTo>
                  <a:pt x="428625" y="642937"/>
                </a:lnTo>
                <a:lnTo>
                  <a:pt x="319088" y="385762"/>
                </a:lnTo>
                <a:lnTo>
                  <a:pt x="133350" y="123825"/>
                </a:lnTo>
                <a:lnTo>
                  <a:pt x="0" y="0"/>
                </a:lnTo>
                <a:lnTo>
                  <a:pt x="95250" y="300037"/>
                </a:lnTo>
                <a:lnTo>
                  <a:pt x="166688" y="595312"/>
                </a:lnTo>
                <a:lnTo>
                  <a:pt x="190500" y="881062"/>
                </a:lnTo>
                <a:lnTo>
                  <a:pt x="195263" y="104775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uncertainty changes depending on where the robot is relative to the landmarks</a:t>
            </a:r>
          </a:p>
          <a:p>
            <a:r>
              <a:rPr lang="en-US" dirty="0" smtClean="0"/>
              <a:t>uncertainty grows quickly if</a:t>
            </a:r>
            <a:br>
              <a:rPr lang="en-US" dirty="0" smtClean="0"/>
            </a:br>
            <a:r>
              <a:rPr lang="en-US" dirty="0" smtClean="0"/>
              <a:t>the robot is in line with the</a:t>
            </a:r>
            <a:br>
              <a:rPr lang="en-US" dirty="0" smtClean="0"/>
            </a:br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565618" y="2044990"/>
            <a:ext cx="825786" cy="3987236"/>
          </a:xfrm>
          <a:custGeom>
            <a:avLst/>
            <a:gdLst>
              <a:gd name="connsiteX0" fmla="*/ 0 w 5638800"/>
              <a:gd name="connsiteY0" fmla="*/ 2819400 h 5638800"/>
              <a:gd name="connsiteX1" fmla="*/ 825786 w 5638800"/>
              <a:gd name="connsiteY1" fmla="*/ 825784 h 5638800"/>
              <a:gd name="connsiteX2" fmla="*/ 2819405 w 5638800"/>
              <a:gd name="connsiteY2" fmla="*/ 4 h 5638800"/>
              <a:gd name="connsiteX3" fmla="*/ 4813021 w 5638800"/>
              <a:gd name="connsiteY3" fmla="*/ 825790 h 5638800"/>
              <a:gd name="connsiteX4" fmla="*/ 5638801 w 5638800"/>
              <a:gd name="connsiteY4" fmla="*/ 2819409 h 5638800"/>
              <a:gd name="connsiteX5" fmla="*/ 4813017 w 5638800"/>
              <a:gd name="connsiteY5" fmla="*/ 4813026 h 5638800"/>
              <a:gd name="connsiteX6" fmla="*/ 2819399 w 5638800"/>
              <a:gd name="connsiteY6" fmla="*/ 5638809 h 5638800"/>
              <a:gd name="connsiteX7" fmla="*/ 825782 w 5638800"/>
              <a:gd name="connsiteY7" fmla="*/ 4813024 h 5638800"/>
              <a:gd name="connsiteX8" fmla="*/ 1 w 5638800"/>
              <a:gd name="connsiteY8" fmla="*/ 2819406 h 5638800"/>
              <a:gd name="connsiteX9" fmla="*/ 0 w 5638800"/>
              <a:gd name="connsiteY9" fmla="*/ 2819400 h 5638800"/>
              <a:gd name="connsiteX0" fmla="*/ 2819399 w 5638803"/>
              <a:gd name="connsiteY0" fmla="*/ 5638807 h 5730247"/>
              <a:gd name="connsiteX1" fmla="*/ 825782 w 5638803"/>
              <a:gd name="connsiteY1" fmla="*/ 4813022 h 5730247"/>
              <a:gd name="connsiteX2" fmla="*/ 1 w 5638803"/>
              <a:gd name="connsiteY2" fmla="*/ 2819404 h 5730247"/>
              <a:gd name="connsiteX3" fmla="*/ 0 w 5638803"/>
              <a:gd name="connsiteY3" fmla="*/ 2819398 h 5730247"/>
              <a:gd name="connsiteX4" fmla="*/ 825786 w 5638803"/>
              <a:gd name="connsiteY4" fmla="*/ 825782 h 5730247"/>
              <a:gd name="connsiteX5" fmla="*/ 2819405 w 5638803"/>
              <a:gd name="connsiteY5" fmla="*/ 2 h 5730247"/>
              <a:gd name="connsiteX6" fmla="*/ 4813021 w 5638803"/>
              <a:gd name="connsiteY6" fmla="*/ 825788 h 5730247"/>
              <a:gd name="connsiteX7" fmla="*/ 5638801 w 5638803"/>
              <a:gd name="connsiteY7" fmla="*/ 2819407 h 5730247"/>
              <a:gd name="connsiteX8" fmla="*/ 4813017 w 5638803"/>
              <a:gd name="connsiteY8" fmla="*/ 4813024 h 5730247"/>
              <a:gd name="connsiteX9" fmla="*/ 2910839 w 5638803"/>
              <a:gd name="connsiteY9" fmla="*/ 5730247 h 5730247"/>
              <a:gd name="connsiteX0" fmla="*/ 2819399 w 5638803"/>
              <a:gd name="connsiteY0" fmla="*/ 5638807 h 5638807"/>
              <a:gd name="connsiteX1" fmla="*/ 825782 w 5638803"/>
              <a:gd name="connsiteY1" fmla="*/ 4813022 h 5638807"/>
              <a:gd name="connsiteX2" fmla="*/ 1 w 5638803"/>
              <a:gd name="connsiteY2" fmla="*/ 2819404 h 5638807"/>
              <a:gd name="connsiteX3" fmla="*/ 0 w 5638803"/>
              <a:gd name="connsiteY3" fmla="*/ 2819398 h 5638807"/>
              <a:gd name="connsiteX4" fmla="*/ 825786 w 5638803"/>
              <a:gd name="connsiteY4" fmla="*/ 825782 h 5638807"/>
              <a:gd name="connsiteX5" fmla="*/ 2819405 w 5638803"/>
              <a:gd name="connsiteY5" fmla="*/ 2 h 5638807"/>
              <a:gd name="connsiteX6" fmla="*/ 4813021 w 5638803"/>
              <a:gd name="connsiteY6" fmla="*/ 825788 h 5638807"/>
              <a:gd name="connsiteX7" fmla="*/ 5638801 w 5638803"/>
              <a:gd name="connsiteY7" fmla="*/ 2819407 h 5638807"/>
              <a:gd name="connsiteX8" fmla="*/ 4813017 w 5638803"/>
              <a:gd name="connsiteY8" fmla="*/ 4813024 h 5638807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8" fmla="*/ 825782 w 5638803"/>
              <a:gd name="connsiteY8" fmla="*/ 4813022 h 4813024"/>
              <a:gd name="connsiteX0" fmla="*/ 4813021 w 5638803"/>
              <a:gd name="connsiteY0" fmla="*/ 825788 h 4813024"/>
              <a:gd name="connsiteX1" fmla="*/ 5638801 w 5638803"/>
              <a:gd name="connsiteY1" fmla="*/ 2819407 h 4813024"/>
              <a:gd name="connsiteX2" fmla="*/ 4813017 w 5638803"/>
              <a:gd name="connsiteY2" fmla="*/ 4813024 h 4813024"/>
              <a:gd name="connsiteX3" fmla="*/ 825782 w 5638803"/>
              <a:gd name="connsiteY3" fmla="*/ 4813022 h 4813024"/>
              <a:gd name="connsiteX4" fmla="*/ 1 w 5638803"/>
              <a:gd name="connsiteY4" fmla="*/ 2819404 h 4813024"/>
              <a:gd name="connsiteX5" fmla="*/ 0 w 5638803"/>
              <a:gd name="connsiteY5" fmla="*/ 2819398 h 4813024"/>
              <a:gd name="connsiteX6" fmla="*/ 825786 w 5638803"/>
              <a:gd name="connsiteY6" fmla="*/ 825782 h 4813024"/>
              <a:gd name="connsiteX7" fmla="*/ 2819405 w 5638803"/>
              <a:gd name="connsiteY7" fmla="*/ 2 h 4813024"/>
              <a:gd name="connsiteX8" fmla="*/ 4904461 w 5638803"/>
              <a:gd name="connsiteY8" fmla="*/ 917228 h 4813024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8" fmla="*/ 4038600 w 5638803"/>
              <a:gd name="connsiteY8" fmla="*/ 929165 h 4827791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2973512 w 5638803"/>
              <a:gd name="connsiteY3" fmla="*/ 3975672 h 3987242"/>
              <a:gd name="connsiteX4" fmla="*/ 825782 w 5638803"/>
              <a:gd name="connsiteY4" fmla="*/ 3987240 h 3987242"/>
              <a:gd name="connsiteX5" fmla="*/ 1 w 5638803"/>
              <a:gd name="connsiteY5" fmla="*/ 1993622 h 3987242"/>
              <a:gd name="connsiteX6" fmla="*/ 0 w 5638803"/>
              <a:gd name="connsiteY6" fmla="*/ 1993616 h 3987242"/>
              <a:gd name="connsiteX7" fmla="*/ 825786 w 5638803"/>
              <a:gd name="connsiteY7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5" fmla="*/ 0 w 5638803"/>
              <a:gd name="connsiteY5" fmla="*/ 1993610 h 3987236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0" fmla="*/ 3987239 w 4813021"/>
              <a:gd name="connsiteY0" fmla="*/ 0 h 3987236"/>
              <a:gd name="connsiteX1" fmla="*/ 4813019 w 4813021"/>
              <a:gd name="connsiteY1" fmla="*/ 1993619 h 3987236"/>
              <a:gd name="connsiteX2" fmla="*/ 3987235 w 4813021"/>
              <a:gd name="connsiteY2" fmla="*/ 3987236 h 3987236"/>
              <a:gd name="connsiteX3" fmla="*/ 0 w 4813021"/>
              <a:gd name="connsiteY3" fmla="*/ 3987234 h 3987236"/>
              <a:gd name="connsiteX0" fmla="*/ 4 w 825786"/>
              <a:gd name="connsiteY0" fmla="*/ 0 h 3987236"/>
              <a:gd name="connsiteX1" fmla="*/ 825784 w 825786"/>
              <a:gd name="connsiteY1" fmla="*/ 1993619 h 3987236"/>
              <a:gd name="connsiteX2" fmla="*/ 0 w 825786"/>
              <a:gd name="connsiteY2" fmla="*/ 3987236 h 398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786" h="3987236">
                <a:moveTo>
                  <a:pt x="4" y="0"/>
                </a:moveTo>
                <a:cubicBezTo>
                  <a:pt x="528743" y="528741"/>
                  <a:pt x="825786" y="1245867"/>
                  <a:pt x="825784" y="1993619"/>
                </a:cubicBezTo>
                <a:cubicBezTo>
                  <a:pt x="825784" y="2741371"/>
                  <a:pt x="528741" y="3458496"/>
                  <a:pt x="0" y="39872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673383" y="1937225"/>
            <a:ext cx="870422" cy="4202763"/>
          </a:xfrm>
          <a:custGeom>
            <a:avLst/>
            <a:gdLst>
              <a:gd name="connsiteX0" fmla="*/ 0 w 5943600"/>
              <a:gd name="connsiteY0" fmla="*/ 2971800 h 5943600"/>
              <a:gd name="connsiteX1" fmla="*/ 870423 w 5943600"/>
              <a:gd name="connsiteY1" fmla="*/ 870420 h 5943600"/>
              <a:gd name="connsiteX2" fmla="*/ 2971805 w 5943600"/>
              <a:gd name="connsiteY2" fmla="*/ 3 h 5943600"/>
              <a:gd name="connsiteX3" fmla="*/ 5073185 w 5943600"/>
              <a:gd name="connsiteY3" fmla="*/ 870426 h 5943600"/>
              <a:gd name="connsiteX4" fmla="*/ 5943602 w 5943600"/>
              <a:gd name="connsiteY4" fmla="*/ 2971808 h 5943600"/>
              <a:gd name="connsiteX5" fmla="*/ 5073181 w 5943600"/>
              <a:gd name="connsiteY5" fmla="*/ 5073189 h 5943600"/>
              <a:gd name="connsiteX6" fmla="*/ 2971800 w 5943600"/>
              <a:gd name="connsiteY6" fmla="*/ 5943608 h 5943600"/>
              <a:gd name="connsiteX7" fmla="*/ 870420 w 5943600"/>
              <a:gd name="connsiteY7" fmla="*/ 5073186 h 5943600"/>
              <a:gd name="connsiteX8" fmla="*/ 2 w 5943600"/>
              <a:gd name="connsiteY8" fmla="*/ 2971804 h 5943600"/>
              <a:gd name="connsiteX9" fmla="*/ 0 w 5943600"/>
              <a:gd name="connsiteY9" fmla="*/ 2971800 h 5943600"/>
              <a:gd name="connsiteX0" fmla="*/ 2971800 w 5943603"/>
              <a:gd name="connsiteY0" fmla="*/ 5943606 h 6035046"/>
              <a:gd name="connsiteX1" fmla="*/ 870420 w 5943603"/>
              <a:gd name="connsiteY1" fmla="*/ 5073184 h 6035046"/>
              <a:gd name="connsiteX2" fmla="*/ 2 w 5943603"/>
              <a:gd name="connsiteY2" fmla="*/ 2971802 h 6035046"/>
              <a:gd name="connsiteX3" fmla="*/ 0 w 5943603"/>
              <a:gd name="connsiteY3" fmla="*/ 2971798 h 6035046"/>
              <a:gd name="connsiteX4" fmla="*/ 870423 w 5943603"/>
              <a:gd name="connsiteY4" fmla="*/ 870418 h 6035046"/>
              <a:gd name="connsiteX5" fmla="*/ 2971805 w 5943603"/>
              <a:gd name="connsiteY5" fmla="*/ 1 h 6035046"/>
              <a:gd name="connsiteX6" fmla="*/ 5073185 w 5943603"/>
              <a:gd name="connsiteY6" fmla="*/ 870424 h 6035046"/>
              <a:gd name="connsiteX7" fmla="*/ 5943602 w 5943603"/>
              <a:gd name="connsiteY7" fmla="*/ 2971806 h 6035046"/>
              <a:gd name="connsiteX8" fmla="*/ 5073181 w 5943603"/>
              <a:gd name="connsiteY8" fmla="*/ 5073187 h 6035046"/>
              <a:gd name="connsiteX9" fmla="*/ 3063240 w 5943603"/>
              <a:gd name="connsiteY9" fmla="*/ 6035046 h 6035046"/>
              <a:gd name="connsiteX0" fmla="*/ 2971800 w 5943603"/>
              <a:gd name="connsiteY0" fmla="*/ 5943606 h 5943606"/>
              <a:gd name="connsiteX1" fmla="*/ 870420 w 5943603"/>
              <a:gd name="connsiteY1" fmla="*/ 5073184 h 5943606"/>
              <a:gd name="connsiteX2" fmla="*/ 2 w 5943603"/>
              <a:gd name="connsiteY2" fmla="*/ 2971802 h 5943606"/>
              <a:gd name="connsiteX3" fmla="*/ 0 w 5943603"/>
              <a:gd name="connsiteY3" fmla="*/ 2971798 h 5943606"/>
              <a:gd name="connsiteX4" fmla="*/ 870423 w 5943603"/>
              <a:gd name="connsiteY4" fmla="*/ 870418 h 5943606"/>
              <a:gd name="connsiteX5" fmla="*/ 2971805 w 5943603"/>
              <a:gd name="connsiteY5" fmla="*/ 1 h 5943606"/>
              <a:gd name="connsiteX6" fmla="*/ 5073185 w 5943603"/>
              <a:gd name="connsiteY6" fmla="*/ 870424 h 5943606"/>
              <a:gd name="connsiteX7" fmla="*/ 5943602 w 5943603"/>
              <a:gd name="connsiteY7" fmla="*/ 2971806 h 5943606"/>
              <a:gd name="connsiteX8" fmla="*/ 5073181 w 5943603"/>
              <a:gd name="connsiteY8" fmla="*/ 5073187 h 5943606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8" fmla="*/ 870420 w 5943603"/>
              <a:gd name="connsiteY8" fmla="*/ 5073184 h 5073187"/>
              <a:gd name="connsiteX0" fmla="*/ 5073185 w 5943603"/>
              <a:gd name="connsiteY0" fmla="*/ 870424 h 5073187"/>
              <a:gd name="connsiteX1" fmla="*/ 5943602 w 5943603"/>
              <a:gd name="connsiteY1" fmla="*/ 2971806 h 5073187"/>
              <a:gd name="connsiteX2" fmla="*/ 5073181 w 5943603"/>
              <a:gd name="connsiteY2" fmla="*/ 5073187 h 5073187"/>
              <a:gd name="connsiteX3" fmla="*/ 870420 w 5943603"/>
              <a:gd name="connsiteY3" fmla="*/ 5073184 h 5073187"/>
              <a:gd name="connsiteX4" fmla="*/ 2 w 5943603"/>
              <a:gd name="connsiteY4" fmla="*/ 2971802 h 5073187"/>
              <a:gd name="connsiteX5" fmla="*/ 0 w 5943603"/>
              <a:gd name="connsiteY5" fmla="*/ 2971798 h 5073187"/>
              <a:gd name="connsiteX6" fmla="*/ 870423 w 5943603"/>
              <a:gd name="connsiteY6" fmla="*/ 870418 h 5073187"/>
              <a:gd name="connsiteX7" fmla="*/ 2971805 w 5943603"/>
              <a:gd name="connsiteY7" fmla="*/ 1 h 5073187"/>
              <a:gd name="connsiteX8" fmla="*/ 5164625 w 5943603"/>
              <a:gd name="connsiteY8" fmla="*/ 961864 h 5073187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8" fmla="*/ 3886200 w 5943603"/>
              <a:gd name="connsiteY8" fmla="*/ 1099528 h 5105916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0" fmla="*/ 5073185 w 5943603"/>
              <a:gd name="connsiteY0" fmla="*/ 6 h 4202769"/>
              <a:gd name="connsiteX1" fmla="*/ 5943602 w 5943603"/>
              <a:gd name="connsiteY1" fmla="*/ 2101388 h 4202769"/>
              <a:gd name="connsiteX2" fmla="*/ 5073181 w 5943603"/>
              <a:gd name="connsiteY2" fmla="*/ 4202769 h 4202769"/>
              <a:gd name="connsiteX3" fmla="*/ 870420 w 5943603"/>
              <a:gd name="connsiteY3" fmla="*/ 4202766 h 4202769"/>
              <a:gd name="connsiteX4" fmla="*/ 2 w 5943603"/>
              <a:gd name="connsiteY4" fmla="*/ 2101384 h 4202769"/>
              <a:gd name="connsiteX5" fmla="*/ 0 w 5943603"/>
              <a:gd name="connsiteY5" fmla="*/ 2101380 h 4202769"/>
              <a:gd name="connsiteX6" fmla="*/ 870423 w 5943603"/>
              <a:gd name="connsiteY6" fmla="*/ 0 h 4202769"/>
              <a:gd name="connsiteX0" fmla="*/ 5073185 w 5943603"/>
              <a:gd name="connsiteY0" fmla="*/ 0 h 4202763"/>
              <a:gd name="connsiteX1" fmla="*/ 5943602 w 5943603"/>
              <a:gd name="connsiteY1" fmla="*/ 2101382 h 4202763"/>
              <a:gd name="connsiteX2" fmla="*/ 5073181 w 5943603"/>
              <a:gd name="connsiteY2" fmla="*/ 4202763 h 4202763"/>
              <a:gd name="connsiteX3" fmla="*/ 870420 w 5943603"/>
              <a:gd name="connsiteY3" fmla="*/ 4202760 h 4202763"/>
              <a:gd name="connsiteX4" fmla="*/ 2 w 5943603"/>
              <a:gd name="connsiteY4" fmla="*/ 2101378 h 4202763"/>
              <a:gd name="connsiteX5" fmla="*/ 0 w 5943603"/>
              <a:gd name="connsiteY5" fmla="*/ 2101374 h 4202763"/>
              <a:gd name="connsiteX0" fmla="*/ 5073184 w 5943602"/>
              <a:gd name="connsiteY0" fmla="*/ 0 h 4202763"/>
              <a:gd name="connsiteX1" fmla="*/ 5943601 w 5943602"/>
              <a:gd name="connsiteY1" fmla="*/ 2101382 h 4202763"/>
              <a:gd name="connsiteX2" fmla="*/ 5073180 w 5943602"/>
              <a:gd name="connsiteY2" fmla="*/ 4202763 h 4202763"/>
              <a:gd name="connsiteX3" fmla="*/ 870419 w 5943602"/>
              <a:gd name="connsiteY3" fmla="*/ 4202760 h 4202763"/>
              <a:gd name="connsiteX4" fmla="*/ 1 w 5943602"/>
              <a:gd name="connsiteY4" fmla="*/ 2101378 h 4202763"/>
              <a:gd name="connsiteX0" fmla="*/ 4202765 w 5073183"/>
              <a:gd name="connsiteY0" fmla="*/ 0 h 4202763"/>
              <a:gd name="connsiteX1" fmla="*/ 5073182 w 5073183"/>
              <a:gd name="connsiteY1" fmla="*/ 2101382 h 4202763"/>
              <a:gd name="connsiteX2" fmla="*/ 4202761 w 5073183"/>
              <a:gd name="connsiteY2" fmla="*/ 4202763 h 4202763"/>
              <a:gd name="connsiteX3" fmla="*/ 0 w 5073183"/>
              <a:gd name="connsiteY3" fmla="*/ 4202760 h 4202763"/>
              <a:gd name="connsiteX0" fmla="*/ 4 w 870422"/>
              <a:gd name="connsiteY0" fmla="*/ 0 h 4202763"/>
              <a:gd name="connsiteX1" fmla="*/ 870421 w 870422"/>
              <a:gd name="connsiteY1" fmla="*/ 2101382 h 4202763"/>
              <a:gd name="connsiteX2" fmla="*/ 0 w 870422"/>
              <a:gd name="connsiteY2" fmla="*/ 4202763 h 420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422" h="4202763">
                <a:moveTo>
                  <a:pt x="4" y="0"/>
                </a:moveTo>
                <a:cubicBezTo>
                  <a:pt x="557324" y="557322"/>
                  <a:pt x="870422" y="1313211"/>
                  <a:pt x="870421" y="2101382"/>
                </a:cubicBezTo>
                <a:cubicBezTo>
                  <a:pt x="870421" y="2889553"/>
                  <a:pt x="557321" y="3645442"/>
                  <a:pt x="0" y="42027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781145" y="1829463"/>
            <a:ext cx="915059" cy="4418289"/>
          </a:xfrm>
          <a:custGeom>
            <a:avLst/>
            <a:gdLst>
              <a:gd name="connsiteX0" fmla="*/ 0 w 6248400"/>
              <a:gd name="connsiteY0" fmla="*/ 3124200 h 6248400"/>
              <a:gd name="connsiteX1" fmla="*/ 915060 w 6248400"/>
              <a:gd name="connsiteY1" fmla="*/ 915057 h 6248400"/>
              <a:gd name="connsiteX2" fmla="*/ 3124205 w 6248400"/>
              <a:gd name="connsiteY2" fmla="*/ 3 h 6248400"/>
              <a:gd name="connsiteX3" fmla="*/ 5333348 w 6248400"/>
              <a:gd name="connsiteY3" fmla="*/ 915063 h 6248400"/>
              <a:gd name="connsiteX4" fmla="*/ 6248402 w 6248400"/>
              <a:gd name="connsiteY4" fmla="*/ 3124208 h 6248400"/>
              <a:gd name="connsiteX5" fmla="*/ 5333344 w 6248400"/>
              <a:gd name="connsiteY5" fmla="*/ 5333352 h 6248400"/>
              <a:gd name="connsiteX6" fmla="*/ 3124200 w 6248400"/>
              <a:gd name="connsiteY6" fmla="*/ 6248408 h 6248400"/>
              <a:gd name="connsiteX7" fmla="*/ 915057 w 6248400"/>
              <a:gd name="connsiteY7" fmla="*/ 5333349 h 6248400"/>
              <a:gd name="connsiteX8" fmla="*/ 2 w 6248400"/>
              <a:gd name="connsiteY8" fmla="*/ 3124204 h 6248400"/>
              <a:gd name="connsiteX9" fmla="*/ 0 w 6248400"/>
              <a:gd name="connsiteY9" fmla="*/ 3124200 h 6248400"/>
              <a:gd name="connsiteX0" fmla="*/ 3124200 w 6248403"/>
              <a:gd name="connsiteY0" fmla="*/ 6248406 h 6339846"/>
              <a:gd name="connsiteX1" fmla="*/ 915057 w 6248403"/>
              <a:gd name="connsiteY1" fmla="*/ 5333347 h 6339846"/>
              <a:gd name="connsiteX2" fmla="*/ 2 w 6248403"/>
              <a:gd name="connsiteY2" fmla="*/ 3124202 h 6339846"/>
              <a:gd name="connsiteX3" fmla="*/ 0 w 6248403"/>
              <a:gd name="connsiteY3" fmla="*/ 3124198 h 6339846"/>
              <a:gd name="connsiteX4" fmla="*/ 915060 w 6248403"/>
              <a:gd name="connsiteY4" fmla="*/ 915055 h 6339846"/>
              <a:gd name="connsiteX5" fmla="*/ 3124205 w 6248403"/>
              <a:gd name="connsiteY5" fmla="*/ 1 h 6339846"/>
              <a:gd name="connsiteX6" fmla="*/ 5333348 w 6248403"/>
              <a:gd name="connsiteY6" fmla="*/ 915061 h 6339846"/>
              <a:gd name="connsiteX7" fmla="*/ 6248402 w 6248403"/>
              <a:gd name="connsiteY7" fmla="*/ 3124206 h 6339846"/>
              <a:gd name="connsiteX8" fmla="*/ 5333344 w 6248403"/>
              <a:gd name="connsiteY8" fmla="*/ 5333350 h 6339846"/>
              <a:gd name="connsiteX9" fmla="*/ 3215640 w 6248403"/>
              <a:gd name="connsiteY9" fmla="*/ 6339846 h 6339846"/>
              <a:gd name="connsiteX0" fmla="*/ 3124200 w 6248403"/>
              <a:gd name="connsiteY0" fmla="*/ 6248406 h 6248406"/>
              <a:gd name="connsiteX1" fmla="*/ 915057 w 6248403"/>
              <a:gd name="connsiteY1" fmla="*/ 5333347 h 6248406"/>
              <a:gd name="connsiteX2" fmla="*/ 2 w 6248403"/>
              <a:gd name="connsiteY2" fmla="*/ 3124202 h 6248406"/>
              <a:gd name="connsiteX3" fmla="*/ 0 w 6248403"/>
              <a:gd name="connsiteY3" fmla="*/ 3124198 h 6248406"/>
              <a:gd name="connsiteX4" fmla="*/ 915060 w 6248403"/>
              <a:gd name="connsiteY4" fmla="*/ 915055 h 6248406"/>
              <a:gd name="connsiteX5" fmla="*/ 3124205 w 6248403"/>
              <a:gd name="connsiteY5" fmla="*/ 1 h 6248406"/>
              <a:gd name="connsiteX6" fmla="*/ 5333348 w 6248403"/>
              <a:gd name="connsiteY6" fmla="*/ 915061 h 6248406"/>
              <a:gd name="connsiteX7" fmla="*/ 6248402 w 6248403"/>
              <a:gd name="connsiteY7" fmla="*/ 3124206 h 6248406"/>
              <a:gd name="connsiteX8" fmla="*/ 5333344 w 6248403"/>
              <a:gd name="connsiteY8" fmla="*/ 5333350 h 6248406"/>
              <a:gd name="connsiteX0" fmla="*/ 915057 w 6248403"/>
              <a:gd name="connsiteY0" fmla="*/ 5333347 h 5333350"/>
              <a:gd name="connsiteX1" fmla="*/ 2 w 6248403"/>
              <a:gd name="connsiteY1" fmla="*/ 3124202 h 5333350"/>
              <a:gd name="connsiteX2" fmla="*/ 0 w 6248403"/>
              <a:gd name="connsiteY2" fmla="*/ 3124198 h 5333350"/>
              <a:gd name="connsiteX3" fmla="*/ 915060 w 6248403"/>
              <a:gd name="connsiteY3" fmla="*/ 915055 h 5333350"/>
              <a:gd name="connsiteX4" fmla="*/ 3124205 w 6248403"/>
              <a:gd name="connsiteY4" fmla="*/ 1 h 5333350"/>
              <a:gd name="connsiteX5" fmla="*/ 5333348 w 6248403"/>
              <a:gd name="connsiteY5" fmla="*/ 915061 h 5333350"/>
              <a:gd name="connsiteX6" fmla="*/ 6248402 w 6248403"/>
              <a:gd name="connsiteY6" fmla="*/ 3124206 h 5333350"/>
              <a:gd name="connsiteX7" fmla="*/ 5333344 w 6248403"/>
              <a:gd name="connsiteY7" fmla="*/ 5333350 h 5333350"/>
              <a:gd name="connsiteX0" fmla="*/ 2 w 6248403"/>
              <a:gd name="connsiteY0" fmla="*/ 3124202 h 5333350"/>
              <a:gd name="connsiteX1" fmla="*/ 0 w 6248403"/>
              <a:gd name="connsiteY1" fmla="*/ 3124198 h 5333350"/>
              <a:gd name="connsiteX2" fmla="*/ 915060 w 6248403"/>
              <a:gd name="connsiteY2" fmla="*/ 915055 h 5333350"/>
              <a:gd name="connsiteX3" fmla="*/ 3124205 w 6248403"/>
              <a:gd name="connsiteY3" fmla="*/ 1 h 5333350"/>
              <a:gd name="connsiteX4" fmla="*/ 5333348 w 6248403"/>
              <a:gd name="connsiteY4" fmla="*/ 915061 h 5333350"/>
              <a:gd name="connsiteX5" fmla="*/ 6248402 w 6248403"/>
              <a:gd name="connsiteY5" fmla="*/ 3124206 h 5333350"/>
              <a:gd name="connsiteX6" fmla="*/ 5333344 w 6248403"/>
              <a:gd name="connsiteY6" fmla="*/ 5333350 h 5333350"/>
              <a:gd name="connsiteX0" fmla="*/ 0 w 6248401"/>
              <a:gd name="connsiteY0" fmla="*/ 3124202 h 5333350"/>
              <a:gd name="connsiteX1" fmla="*/ 915058 w 6248401"/>
              <a:gd name="connsiteY1" fmla="*/ 915055 h 5333350"/>
              <a:gd name="connsiteX2" fmla="*/ 3124203 w 6248401"/>
              <a:gd name="connsiteY2" fmla="*/ 1 h 5333350"/>
              <a:gd name="connsiteX3" fmla="*/ 5333346 w 6248401"/>
              <a:gd name="connsiteY3" fmla="*/ 915061 h 5333350"/>
              <a:gd name="connsiteX4" fmla="*/ 6248400 w 6248401"/>
              <a:gd name="connsiteY4" fmla="*/ 3124206 h 5333350"/>
              <a:gd name="connsiteX5" fmla="*/ 5333342 w 6248401"/>
              <a:gd name="connsiteY5" fmla="*/ 5333350 h 5333350"/>
              <a:gd name="connsiteX0" fmla="*/ 0 w 5333343"/>
              <a:gd name="connsiteY0" fmla="*/ 915055 h 5333350"/>
              <a:gd name="connsiteX1" fmla="*/ 2209145 w 5333343"/>
              <a:gd name="connsiteY1" fmla="*/ 1 h 5333350"/>
              <a:gd name="connsiteX2" fmla="*/ 4418288 w 5333343"/>
              <a:gd name="connsiteY2" fmla="*/ 915061 h 5333350"/>
              <a:gd name="connsiteX3" fmla="*/ 5333342 w 5333343"/>
              <a:gd name="connsiteY3" fmla="*/ 3124206 h 5333350"/>
              <a:gd name="connsiteX4" fmla="*/ 4418284 w 5333343"/>
              <a:gd name="connsiteY4" fmla="*/ 5333350 h 5333350"/>
              <a:gd name="connsiteX0" fmla="*/ 0 w 3124198"/>
              <a:gd name="connsiteY0" fmla="*/ 0 h 5333349"/>
              <a:gd name="connsiteX1" fmla="*/ 2209143 w 3124198"/>
              <a:gd name="connsiteY1" fmla="*/ 915060 h 5333349"/>
              <a:gd name="connsiteX2" fmla="*/ 3124197 w 3124198"/>
              <a:gd name="connsiteY2" fmla="*/ 3124205 h 5333349"/>
              <a:gd name="connsiteX3" fmla="*/ 2209139 w 3124198"/>
              <a:gd name="connsiteY3" fmla="*/ 5333349 h 5333349"/>
              <a:gd name="connsiteX0" fmla="*/ 4 w 915059"/>
              <a:gd name="connsiteY0" fmla="*/ 0 h 4418289"/>
              <a:gd name="connsiteX1" fmla="*/ 915058 w 915059"/>
              <a:gd name="connsiteY1" fmla="*/ 2209145 h 4418289"/>
              <a:gd name="connsiteX2" fmla="*/ 0 w 915059"/>
              <a:gd name="connsiteY2" fmla="*/ 4418289 h 441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059" h="4418289">
                <a:moveTo>
                  <a:pt x="4" y="0"/>
                </a:moveTo>
                <a:cubicBezTo>
                  <a:pt x="585905" y="585902"/>
                  <a:pt x="915059" y="1380556"/>
                  <a:pt x="915058" y="2209145"/>
                </a:cubicBezTo>
                <a:cubicBezTo>
                  <a:pt x="915058" y="3037735"/>
                  <a:pt x="585902" y="3832387"/>
                  <a:pt x="0" y="44182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7007760" y="1374480"/>
              <a:ext cx="929160" cy="38466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8400" y="1361160"/>
                <a:ext cx="950400" cy="38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8339138" y="2909888"/>
            <a:ext cx="314325" cy="738187"/>
          </a:xfrm>
          <a:custGeom>
            <a:avLst/>
            <a:gdLst>
              <a:gd name="connsiteX0" fmla="*/ 104775 w 314325"/>
              <a:gd name="connsiteY0" fmla="*/ 0 h 738187"/>
              <a:gd name="connsiteX1" fmla="*/ 71437 w 314325"/>
              <a:gd name="connsiteY1" fmla="*/ 185737 h 738187"/>
              <a:gd name="connsiteX2" fmla="*/ 0 w 314325"/>
              <a:gd name="connsiteY2" fmla="*/ 385762 h 738187"/>
              <a:gd name="connsiteX3" fmla="*/ 80962 w 314325"/>
              <a:gd name="connsiteY3" fmla="*/ 552450 h 738187"/>
              <a:gd name="connsiteX4" fmla="*/ 157162 w 314325"/>
              <a:gd name="connsiteY4" fmla="*/ 738187 h 738187"/>
              <a:gd name="connsiteX5" fmla="*/ 247650 w 314325"/>
              <a:gd name="connsiteY5" fmla="*/ 561975 h 738187"/>
              <a:gd name="connsiteX6" fmla="*/ 314325 w 314325"/>
              <a:gd name="connsiteY6" fmla="*/ 357187 h 738187"/>
              <a:gd name="connsiteX7" fmla="*/ 214312 w 314325"/>
              <a:gd name="connsiteY7" fmla="*/ 171450 h 738187"/>
              <a:gd name="connsiteX8" fmla="*/ 104775 w 314325"/>
              <a:gd name="connsiteY8" fmla="*/ 0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" h="738187">
                <a:moveTo>
                  <a:pt x="104775" y="0"/>
                </a:moveTo>
                <a:lnTo>
                  <a:pt x="71437" y="185737"/>
                </a:lnTo>
                <a:lnTo>
                  <a:pt x="0" y="385762"/>
                </a:lnTo>
                <a:lnTo>
                  <a:pt x="80962" y="552450"/>
                </a:lnTo>
                <a:lnTo>
                  <a:pt x="157162" y="738187"/>
                </a:lnTo>
                <a:lnTo>
                  <a:pt x="247650" y="561975"/>
                </a:lnTo>
                <a:lnTo>
                  <a:pt x="314325" y="357187"/>
                </a:lnTo>
                <a:lnTo>
                  <a:pt x="214312" y="171450"/>
                </a:lnTo>
                <a:lnTo>
                  <a:pt x="104775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uncertainty grows as the</a:t>
            </a:r>
            <a:br>
              <a:rPr lang="en-US" dirty="0" smtClean="0"/>
            </a:br>
            <a:r>
              <a:rPr lang="en-US" dirty="0" smtClean="0"/>
              <a:t>robot moves farther</a:t>
            </a:r>
            <a:br>
              <a:rPr lang="en-US" dirty="0" smtClean="0"/>
            </a:br>
            <a:r>
              <a:rPr lang="en-US" dirty="0" smtClean="0"/>
              <a:t>away from the landmarks</a:t>
            </a:r>
          </a:p>
          <a:p>
            <a:pPr lvl="1"/>
            <a:r>
              <a:rPr lang="en-US" dirty="0" smtClean="0"/>
              <a:t>but not as dramatically</a:t>
            </a:r>
            <a:br>
              <a:rPr lang="en-US" dirty="0" smtClean="0"/>
            </a:br>
            <a:r>
              <a:rPr lang="en-US" dirty="0" smtClean="0"/>
              <a:t>as the previously slide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57200"/>
            <a:ext cx="42672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1905000"/>
            <a:ext cx="4876800" cy="4876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4267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609600"/>
            <a:ext cx="39624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1000" y="304800"/>
            <a:ext cx="4572000" cy="457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1000" y="2057400"/>
            <a:ext cx="4572000" cy="457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43400" y="2209800"/>
            <a:ext cx="4267200" cy="426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triangulation uses angular information to infer position</a:t>
            </a:r>
          </a:p>
          <a:p>
            <a:pPr lvl="1"/>
            <a:r>
              <a:rPr lang="en-US" dirty="0" smtClean="0">
                <a:hlinkClick r:id="rId3"/>
              </a:rPr>
              <a:t>http://longhamscouts.org.uk/content/view/52/38/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landmark_triangul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3646" y="1900369"/>
            <a:ext cx="4736708" cy="42764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305000" y="65880"/>
              <a:ext cx="7089480" cy="26226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7440" y="55440"/>
                <a:ext cx="7111440" cy="26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9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robotics the problem often appears as something like:</a:t>
            </a:r>
          </a:p>
          <a:p>
            <a:pPr lvl="1"/>
            <a:r>
              <a:rPr lang="en-US" dirty="0" smtClean="0"/>
              <a:t>suppose the robot has a (calibrated) camera that detects two landmarks (with known location)</a:t>
            </a:r>
          </a:p>
          <a:p>
            <a:pPr lvl="2"/>
            <a:r>
              <a:rPr lang="en-US" dirty="0" smtClean="0"/>
              <a:t>then we can determine the angular separation, or relative bearing,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between the two landmarks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5534799"/>
            <a:ext cx="104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</a:rPr>
              <a:t>unknown</a:t>
            </a:r>
          </a:p>
          <a:p>
            <a:pPr algn="ctr"/>
            <a:r>
              <a:rPr lang="en-US" dirty="0" smtClean="0">
                <a:solidFill>
                  <a:srgbClr val="00FF00"/>
                </a:solidFill>
              </a:rPr>
              <a:t>position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4312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4191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432400" y="4435920"/>
              <a:ext cx="2499480" cy="15508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3760" y="4426920"/>
                <a:ext cx="2518200" cy="15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49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specified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= 0.01 * actual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static_stat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971600" y="434520"/>
              <a:ext cx="4053240" cy="40417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4400" y="426960"/>
                <a:ext cx="4071960" cy="405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3352799" y="3048001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unknown position must lie somewhere on a circle arc</a:t>
            </a:r>
          </a:p>
          <a:p>
            <a:pPr lvl="1"/>
            <a:r>
              <a:rPr lang="en-US" dirty="0" smtClean="0"/>
              <a:t>Euclid proved that any point on the shown circular arc forms an inscribed triangle with angle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we need at least one more beacon to estimate the robot’s location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28194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30480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857500" y="4229100"/>
            <a:ext cx="16002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57600" y="3639235"/>
            <a:ext cx="1981200" cy="138996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581400" y="4953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57600" y="4495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94760" y="2467080"/>
              <a:ext cx="2169000" cy="3064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480" y="2456640"/>
                <a:ext cx="2188080" cy="30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7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5198298" y="3368945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52799" y="3048001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unknown position must lie somewhere on a circle arc</a:t>
            </a:r>
          </a:p>
          <a:p>
            <a:pPr lvl="1"/>
            <a:r>
              <a:rPr lang="en-US" dirty="0" smtClean="0"/>
              <a:t>Euclid proved that any point on the shown circular arc forms an inscribed triangle with angle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we need at least one more beacon to estimate the robot’s location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28194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30480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>
            <a:endCxn id="30" idx="3"/>
          </p:cNvCxnSpPr>
          <p:nvPr/>
        </p:nvCxnSpPr>
        <p:spPr>
          <a:xfrm flipV="1">
            <a:off x="4572000" y="3635282"/>
            <a:ext cx="2470869" cy="1784609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724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30" idx="2"/>
          </p:cNvCxnSpPr>
          <p:nvPr/>
        </p:nvCxnSpPr>
        <p:spPr>
          <a:xfrm flipV="1">
            <a:off x="5715000" y="3581400"/>
            <a:ext cx="1305551" cy="53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98759" y="2941773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20551" y="35052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88898" y="31628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413280" y="2514600"/>
              <a:ext cx="7583760" cy="39391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000" y="2504880"/>
                <a:ext cx="7603920" cy="39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5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Kalman</a:t>
            </a:r>
            <a:r>
              <a:rPr lang="en-CA" dirty="0" smtClean="0"/>
              <a:t> Filter with Landmarks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suppose that we have an omnidirectional robot with plant model:</a:t>
                </a:r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r>
                  <a:rPr lang="en-CA" dirty="0" smtClean="0"/>
                  <a:t>suppose that the robot can measure the vector from its current position to a point landmark located at a known position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dirty="0" smtClean="0"/>
                  <a:t> in the world</a:t>
                </a:r>
              </a:p>
              <a:p>
                <a:pPr lvl="1"/>
                <a:r>
                  <a:rPr lang="en-CA" dirty="0" smtClean="0"/>
                  <a:t>what is the measurement model?</a:t>
                </a:r>
                <a:endParaRPr lang="en-CA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63225"/>
              </p:ext>
            </p:extLst>
          </p:nvPr>
        </p:nvGraphicFramePr>
        <p:xfrm>
          <a:off x="2667000" y="1828800"/>
          <a:ext cx="3833813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Equation" r:id="rId5" imgW="1396800" imgH="647640" progId="Equation.3">
                  <p:embed/>
                </p:oleObj>
              </mc:Choice>
              <mc:Fallback>
                <p:oleObj name="Equation" r:id="rId5" imgW="1396800" imgH="647640" progId="Equation.3">
                  <p:embed/>
                  <p:pic>
                    <p:nvPicPr>
                      <p:cNvPr id="1136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3833813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2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Kalman</a:t>
            </a:r>
            <a:r>
              <a:rPr lang="en-CA" dirty="0"/>
              <a:t> Filter with Landmarks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measurement model: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is the measurement model linear?</a:t>
            </a:r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2501640" y="1415520"/>
              <a:ext cx="5139720" cy="36529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3360" y="1405800"/>
                <a:ext cx="5158800" cy="36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Kalman</a:t>
            </a:r>
            <a:r>
              <a:rPr lang="en-CA" dirty="0"/>
              <a:t> Filter with Landmarks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can we make the measurement model linear?</a:t>
            </a:r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409760" y="1368720"/>
              <a:ext cx="7096320" cy="4636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9320" y="1358280"/>
                <a:ext cx="7116840" cy="46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0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Kalman</a:t>
            </a:r>
            <a:r>
              <a:rPr lang="en-CA" dirty="0"/>
              <a:t> Filter with Landmarks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60251"/>
            <a:ext cx="3733491" cy="27990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60251"/>
            <a:ext cx="3733491" cy="2799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677666"/>
            <a:ext cx="3733491" cy="2799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77666"/>
            <a:ext cx="3733491" cy="27990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6201720" y="107640"/>
              <a:ext cx="2383560" cy="674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0560" y="98280"/>
                <a:ext cx="2404440" cy="69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6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Kalman</a:t>
            </a:r>
            <a:r>
              <a:rPr lang="en-CA" dirty="0"/>
              <a:t> Filter with Landmarks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3" y="788897"/>
            <a:ext cx="3733491" cy="279905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08" y="788897"/>
            <a:ext cx="3733491" cy="2799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3" y="3601748"/>
            <a:ext cx="3733491" cy="2799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09" y="3588833"/>
            <a:ext cx="3733491" cy="27990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6119280" y="69480"/>
              <a:ext cx="2707200" cy="8632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8840" y="59760"/>
                <a:ext cx="2727360" cy="8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Kalman</a:t>
            </a:r>
            <a:r>
              <a:rPr lang="en-CA" dirty="0" smtClean="0"/>
              <a:t> Filter with Landmarks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1148"/>
            <a:ext cx="3733491" cy="27990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1" y="782348"/>
            <a:ext cx="3733491" cy="2799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75548"/>
            <a:ext cx="3733491" cy="2799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77948"/>
            <a:ext cx="3733491" cy="27990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6117120" y="60840"/>
              <a:ext cx="2218680" cy="737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5960" y="50040"/>
                <a:ext cx="2241360" cy="7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9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specified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= 100 * actual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tatic_stat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826880" y="421920"/>
              <a:ext cx="3882960" cy="3688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9320" y="413640"/>
                <a:ext cx="3897360" cy="370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our measurements get progressively noisier over time</a:t>
            </a:r>
            <a:endParaRPr lang="en-US" dirty="0"/>
          </a:p>
        </p:txBody>
      </p:sp>
      <p:pic>
        <p:nvPicPr>
          <p:cNvPr id="7" name="Picture 6" descr="static_state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9409" y="6019800"/>
            <a:ext cx="604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variance increases 10% for each successive measurement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estimate the level of water in the tank; the water could be</a:t>
            </a:r>
          </a:p>
          <a:p>
            <a:pPr lvl="1"/>
            <a:r>
              <a:rPr lang="en-US" dirty="0" smtClean="0"/>
              <a:t>static, filling, or emptying</a:t>
            </a:r>
          </a:p>
          <a:p>
            <a:pPr lvl="1"/>
            <a:r>
              <a:rPr lang="en-US" dirty="0" smtClean="0"/>
              <a:t>not sloshing or sloshing</a:t>
            </a:r>
          </a:p>
        </p:txBody>
      </p:sp>
      <p:pic>
        <p:nvPicPr>
          <p:cNvPr id="9" name="Picture 8" descr="ta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676400"/>
            <a:ext cx="4495238" cy="44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static level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71800" y="2057400"/>
          <a:ext cx="13954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Equation" r:id="rId4" imgW="507960" imgH="228600" progId="Equation.3">
                  <p:embed/>
                </p:oleObj>
              </mc:Choice>
              <mc:Fallback>
                <p:oleObj name="Equation" r:id="rId4" imgW="507960" imgH="22860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139541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15469"/>
                        <a:ext cx="1882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4701600" y="1883160"/>
              <a:ext cx="3480840" cy="9338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3320" y="1877040"/>
                <a:ext cx="3495960" cy="9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1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21534</TotalTime>
  <Words>1523</Words>
  <Application>Microsoft Office PowerPoint</Application>
  <PresentationFormat>On-screen Show (4:3)</PresentationFormat>
  <Paragraphs>399</Paragraphs>
  <Slides>57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Origin</vt:lpstr>
      <vt:lpstr>Equation</vt:lpstr>
      <vt:lpstr>Kalman Filter Examples</vt:lpstr>
      <vt:lpstr>Static State Estimation</vt:lpstr>
      <vt:lpstr>Static State Estimation</vt:lpstr>
      <vt:lpstr>Static State Estimation</vt:lpstr>
      <vt:lpstr>Static State Estimation</vt:lpstr>
      <vt:lpstr>Static State Estimation</vt:lpstr>
      <vt:lpstr>Static State Estimation</vt:lpstr>
      <vt:lpstr>Tank of Water</vt:lpstr>
      <vt:lpstr>Tank of Water</vt:lpstr>
      <vt:lpstr>Tank of Water: Static and Not Sloshing</vt:lpstr>
      <vt:lpstr>Tank of Water: Static and Not Sloshing</vt:lpstr>
      <vt:lpstr>Tank of Water: Filling and Not Sloshing</vt:lpstr>
      <vt:lpstr>Tank of Water: Static and Not Sloshing</vt:lpstr>
      <vt:lpstr>Tank of Water: Filling and not Sloshing</vt:lpstr>
      <vt:lpstr>Tank of Water: Filling and not Sloshing</vt:lpstr>
      <vt:lpstr>Tank of Water: Filling and not Sloshing</vt:lpstr>
      <vt:lpstr>Tank of Water: Filling and not Sloshing</vt:lpstr>
      <vt:lpstr>Tank of Water: Filling and not Sloshing</vt:lpstr>
      <vt:lpstr>Tank of Water</vt:lpstr>
      <vt:lpstr>Tank of Water: Filling and not Sloshing</vt:lpstr>
      <vt:lpstr>Tank of Water: Filling and not Sloshing</vt:lpstr>
      <vt:lpstr>Tank of Water</vt:lpstr>
      <vt:lpstr>Tank of Water: Filling and not Sloshing</vt:lpstr>
      <vt:lpstr>Tank of Water: Filling and not Sloshing</vt:lpstr>
      <vt:lpstr>Tank of Water: Static and not Sloshing</vt:lpstr>
      <vt:lpstr>Tank of Water: Static and not Sloshing</vt:lpstr>
      <vt:lpstr>Tank of Water: Static and not Sloshing</vt:lpstr>
      <vt:lpstr>Projectile Motion</vt:lpstr>
      <vt:lpstr>Projectile Motion</vt:lpstr>
      <vt:lpstr>Projectile Motion</vt:lpstr>
      <vt:lpstr>Omnidirectional Robot</vt:lpstr>
      <vt:lpstr>Omnidirectional Robot</vt:lpstr>
      <vt:lpstr>Differential Drive</vt:lpstr>
      <vt:lpstr>Differential Drive</vt:lpstr>
      <vt:lpstr>Differential Drive</vt:lpstr>
      <vt:lpstr>Measurement Model</vt:lpstr>
      <vt:lpstr>Landmarks</vt:lpstr>
      <vt:lpstr>Landmarks for Mobile Robots</vt:lpstr>
      <vt:lpstr>Landmarks: RoboSoccer</vt:lpstr>
      <vt:lpstr>Landmarks: Retroreflector</vt:lpstr>
      <vt:lpstr>Landmarks: Active Light</vt:lpstr>
      <vt:lpstr>Trilateration</vt:lpstr>
      <vt:lpstr>Trilateration</vt:lpstr>
      <vt:lpstr>Trilateration</vt:lpstr>
      <vt:lpstr>Trilateration</vt:lpstr>
      <vt:lpstr>Trilateration</vt:lpstr>
      <vt:lpstr>Trilateration</vt:lpstr>
      <vt:lpstr>Triangulation</vt:lpstr>
      <vt:lpstr>Triangulation</vt:lpstr>
      <vt:lpstr>Triangulation</vt:lpstr>
      <vt:lpstr>Triangulation</vt:lpstr>
      <vt:lpstr>Kalman Filter with Landmarks</vt:lpstr>
      <vt:lpstr>Kalman Filter with Landmarks</vt:lpstr>
      <vt:lpstr>Kalman Filter with Landmarks</vt:lpstr>
      <vt:lpstr>Kalman Filter with Landmarks</vt:lpstr>
      <vt:lpstr>Kalman Filter with Landmarks</vt:lpstr>
      <vt:lpstr>Kalman Filter with Landmarks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72</cp:revision>
  <dcterms:created xsi:type="dcterms:W3CDTF">2011-01-07T01:27:12Z</dcterms:created>
  <dcterms:modified xsi:type="dcterms:W3CDTF">2018-03-13T18:37:40Z</dcterms:modified>
</cp:coreProperties>
</file>